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fe88c0721414d5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2bf687101a04b14"/>
  </p:sldMasterIdLst>
  <p:sldIdLst>
    <p:sldId xmlns:r="http://schemas.openxmlformats.org/officeDocument/2006/relationships" id="256" r:id="Rd2750b29852f48ae"/>
    <p:sldId xmlns:r="http://schemas.openxmlformats.org/officeDocument/2006/relationships" id="257" r:id="R086ff0e31e074760"/>
    <p:sldId xmlns:r="http://schemas.openxmlformats.org/officeDocument/2006/relationships" id="258" r:id="R93780fb639e34b1c"/>
    <p:sldId xmlns:r="http://schemas.openxmlformats.org/officeDocument/2006/relationships" id="259" r:id="Re7c59342f1b6470f"/>
    <p:sldId xmlns:r="http://schemas.openxmlformats.org/officeDocument/2006/relationships" id="260" r:id="Re961d213674f4004"/>
    <p:sldId xmlns:r="http://schemas.openxmlformats.org/officeDocument/2006/relationships" id="261" r:id="Rc4c15f0e38cb49bc"/>
    <p:sldId xmlns:r="http://schemas.openxmlformats.org/officeDocument/2006/relationships" id="262" r:id="R1249affa17a5441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bf687101a04b14" /><Relationship Type="http://schemas.openxmlformats.org/officeDocument/2006/relationships/slide" Target="/ppt/slides/slide1.xml" Id="Rd2750b29852f48ae" /><Relationship Type="http://schemas.openxmlformats.org/officeDocument/2006/relationships/slide" Target="/ppt/slides/slide2.xml" Id="R086ff0e31e074760" /><Relationship Type="http://schemas.openxmlformats.org/officeDocument/2006/relationships/slide" Target="/ppt/slides/slide3.xml" Id="R93780fb639e34b1c" /><Relationship Type="http://schemas.openxmlformats.org/officeDocument/2006/relationships/slide" Target="/ppt/slides/slide4.xml" Id="Re7c59342f1b6470f" /><Relationship Type="http://schemas.openxmlformats.org/officeDocument/2006/relationships/slide" Target="/ppt/slides/slide5.xml" Id="Re961d213674f4004" /><Relationship Type="http://schemas.openxmlformats.org/officeDocument/2006/relationships/slide" Target="/ppt/slides/slide6.xml" Id="Rc4c15f0e38cb49bc" /><Relationship Type="http://schemas.openxmlformats.org/officeDocument/2006/relationships/slide" Target="/ppt/slides/slide7.xml" Id="R1249affa17a5441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5e8e1370284a5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dce1d207354dbd" /><Relationship Type="http://schemas.openxmlformats.org/officeDocument/2006/relationships/theme" Target="/ppt/slideMasters/theme/theme1.xml" Id="Rece8e492287d47a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dce1d207354d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1da7c0b7d745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3e4a2366db40e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0e3e5cda5b4db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ac6487f7f8420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3109b8bd2e4dc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66029177d342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79c23fee3f451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HOVSHEIM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HOVSHEIM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HOVSHEIM AS ble etablert [år] og holder til i Sunndalsøra.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HOVSHEIM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HOVSHEIM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HOVSHEIM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1 273 223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889 512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1 773 466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9 409 066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9 710 875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HOVSHEIM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JOHANSEN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HOVSHEIM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Nordmørsvegen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6600 Sunndalsøra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68 91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886 995 342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HOVSHEIM AS</a:t>
            </a:r>
          </a:p>
        </p:txBody>
      </p:sp>
    </p:spTree>
  </p:cSld>
  <p:clrMapOvr>
    <a:masterClrMapping xmlns:a="http://schemas.openxmlformats.org/drawingml/2006/main"/>
  </p:clrMapOvr>
</p:sld>
</file>