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622c91b8f664b8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5a85c6515a64f56"/>
  </p:sldMasterIdLst>
  <p:sldIdLst>
    <p:sldId xmlns:r="http://schemas.openxmlformats.org/officeDocument/2006/relationships" id="256" r:id="Rdc8266a6b6fb4425"/>
    <p:sldId xmlns:r="http://schemas.openxmlformats.org/officeDocument/2006/relationships" id="257" r:id="R4acf1f147a374214"/>
    <p:sldId xmlns:r="http://schemas.openxmlformats.org/officeDocument/2006/relationships" id="258" r:id="R43c13c4857224b6e"/>
    <p:sldId xmlns:r="http://schemas.openxmlformats.org/officeDocument/2006/relationships" id="259" r:id="Radc8c1ab8b6c4271"/>
    <p:sldId xmlns:r="http://schemas.openxmlformats.org/officeDocument/2006/relationships" id="260" r:id="Rc6779cbe67f64a4b"/>
    <p:sldId xmlns:r="http://schemas.openxmlformats.org/officeDocument/2006/relationships" id="261" r:id="Re9a0dab0233c4a92"/>
    <p:sldId xmlns:r="http://schemas.openxmlformats.org/officeDocument/2006/relationships" id="262" r:id="R38531a180d64427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5a85c6515a64f56" /><Relationship Type="http://schemas.openxmlformats.org/officeDocument/2006/relationships/slide" Target="/ppt/slides/slide1.xml" Id="Rdc8266a6b6fb4425" /><Relationship Type="http://schemas.openxmlformats.org/officeDocument/2006/relationships/slide" Target="/ppt/slides/slide2.xml" Id="R4acf1f147a374214" /><Relationship Type="http://schemas.openxmlformats.org/officeDocument/2006/relationships/slide" Target="/ppt/slides/slide3.xml" Id="R43c13c4857224b6e" /><Relationship Type="http://schemas.openxmlformats.org/officeDocument/2006/relationships/slide" Target="/ppt/slides/slide4.xml" Id="Radc8c1ab8b6c4271" /><Relationship Type="http://schemas.openxmlformats.org/officeDocument/2006/relationships/slide" Target="/ppt/slides/slide5.xml" Id="Rc6779cbe67f64a4b" /><Relationship Type="http://schemas.openxmlformats.org/officeDocument/2006/relationships/slide" Target="/ppt/slides/slide6.xml" Id="Re9a0dab0233c4a92" /><Relationship Type="http://schemas.openxmlformats.org/officeDocument/2006/relationships/slide" Target="/ppt/slides/slide7.xml" Id="R38531a180d64427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ed270533ea54ee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bdb24f89c34e3e" /><Relationship Type="http://schemas.openxmlformats.org/officeDocument/2006/relationships/theme" Target="/ppt/slideMasters/theme/theme1.xml" Id="Rf0a98b74af6940a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cbdb24f89c34e3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d74bac121a433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255ed8190d416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003af45763456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9d81a9725042c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db8e201bd64c6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5a9f8d3f2d42b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f42ac56a1442c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MODIN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MODIN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MODIN AS ble etablert [år] og holder til i Kristiansund 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MODIN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MODIN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MODIN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−307 019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257 309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18 553 319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32 501 772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MODIN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JAN-ERIK OTTARSEN LARSEN  –  90,0 %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MARCOS KRUSE LARSEN  –  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SPIELFÜHRER AS  –  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MODIN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Nessabergan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6516 Kristiansund 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jel@kruselarsen.no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886 715 552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MODIN AS</a:t>
            </a:r>
          </a:p>
        </p:txBody>
      </p:sp>
    </p:spTree>
  </p:cSld>
  <p:clrMapOvr>
    <a:masterClrMapping xmlns:a="http://schemas.openxmlformats.org/drawingml/2006/main"/>
  </p:clrMapOvr>
</p:sld>
</file>