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d1cc40ace47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3b7a0a84344ab8"/>
  </p:sldMasterIdLst>
  <p:sldIdLst>
    <p:sldId xmlns:r="http://schemas.openxmlformats.org/officeDocument/2006/relationships" id="256" r:id="R3e9a82e6b0344c0b"/>
    <p:sldId xmlns:r="http://schemas.openxmlformats.org/officeDocument/2006/relationships" id="257" r:id="R847c65b3e30c47dc"/>
    <p:sldId xmlns:r="http://schemas.openxmlformats.org/officeDocument/2006/relationships" id="258" r:id="R56563d16b9cf4a92"/>
    <p:sldId xmlns:r="http://schemas.openxmlformats.org/officeDocument/2006/relationships" id="259" r:id="R66c2d1f616c1417a"/>
    <p:sldId xmlns:r="http://schemas.openxmlformats.org/officeDocument/2006/relationships" id="260" r:id="Rf00a6b2252bc4989"/>
    <p:sldId xmlns:r="http://schemas.openxmlformats.org/officeDocument/2006/relationships" id="261" r:id="Rc53f74fccdcb4117"/>
    <p:sldId xmlns:r="http://schemas.openxmlformats.org/officeDocument/2006/relationships" id="262" r:id="R0182672284d6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b7a0a84344ab8" /><Relationship Type="http://schemas.openxmlformats.org/officeDocument/2006/relationships/slide" Target="/ppt/slides/slide1.xml" Id="R3e9a82e6b0344c0b" /><Relationship Type="http://schemas.openxmlformats.org/officeDocument/2006/relationships/slide" Target="/ppt/slides/slide2.xml" Id="R847c65b3e30c47dc" /><Relationship Type="http://schemas.openxmlformats.org/officeDocument/2006/relationships/slide" Target="/ppt/slides/slide3.xml" Id="R56563d16b9cf4a92" /><Relationship Type="http://schemas.openxmlformats.org/officeDocument/2006/relationships/slide" Target="/ppt/slides/slide4.xml" Id="R66c2d1f616c1417a" /><Relationship Type="http://schemas.openxmlformats.org/officeDocument/2006/relationships/slide" Target="/ppt/slides/slide5.xml" Id="Rf00a6b2252bc4989" /><Relationship Type="http://schemas.openxmlformats.org/officeDocument/2006/relationships/slide" Target="/ppt/slides/slide6.xml" Id="Rc53f74fccdcb4117" /><Relationship Type="http://schemas.openxmlformats.org/officeDocument/2006/relationships/slide" Target="/ppt/slides/slide7.xml" Id="R0182672284d6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f63b7f67747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93c5b7154f9a" /><Relationship Type="http://schemas.openxmlformats.org/officeDocument/2006/relationships/theme" Target="/ppt/slideMasters/theme/theme1.xml" Id="R5b2cf15eda744a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d93c5b715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6d3e68715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b94fad71643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5ecc00f97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32219ec13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14d449c7949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2355c45b549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1ae284b73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LØDDESØL SAGBRUK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LØDDESØL SAGBRUK &amp; HØVLERI AS ble etablert [år] og holder til i Rykene.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49 847 397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4 902 896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3 877 552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20 729 210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27 040 540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FURRE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Vigelandsveien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4821 Rykene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09 31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886 478 992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