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caa72d6ca547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1d855baddd42c7"/>
  </p:sldMasterIdLst>
  <p:sldIdLst>
    <p:sldId xmlns:r="http://schemas.openxmlformats.org/officeDocument/2006/relationships" id="256" r:id="R79af1295d0d84b37"/>
    <p:sldId xmlns:r="http://schemas.openxmlformats.org/officeDocument/2006/relationships" id="257" r:id="Rd17e2b15f6df40f9"/>
    <p:sldId xmlns:r="http://schemas.openxmlformats.org/officeDocument/2006/relationships" id="258" r:id="R91fb11f24f65486b"/>
    <p:sldId xmlns:r="http://schemas.openxmlformats.org/officeDocument/2006/relationships" id="259" r:id="R4b0c9236b0264450"/>
    <p:sldId xmlns:r="http://schemas.openxmlformats.org/officeDocument/2006/relationships" id="260" r:id="Rc6341323fadf40d1"/>
    <p:sldId xmlns:r="http://schemas.openxmlformats.org/officeDocument/2006/relationships" id="261" r:id="R42d3d68581224d9d"/>
    <p:sldId xmlns:r="http://schemas.openxmlformats.org/officeDocument/2006/relationships" id="262" r:id="R485aa0e2c0664a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1d855baddd42c7" /><Relationship Type="http://schemas.openxmlformats.org/officeDocument/2006/relationships/slide" Target="/ppt/slides/slide1.xml" Id="R79af1295d0d84b37" /><Relationship Type="http://schemas.openxmlformats.org/officeDocument/2006/relationships/slide" Target="/ppt/slides/slide2.xml" Id="Rd17e2b15f6df40f9" /><Relationship Type="http://schemas.openxmlformats.org/officeDocument/2006/relationships/slide" Target="/ppt/slides/slide3.xml" Id="R91fb11f24f65486b" /><Relationship Type="http://schemas.openxmlformats.org/officeDocument/2006/relationships/slide" Target="/ppt/slides/slide4.xml" Id="R4b0c9236b0264450" /><Relationship Type="http://schemas.openxmlformats.org/officeDocument/2006/relationships/slide" Target="/ppt/slides/slide5.xml" Id="Rc6341323fadf40d1" /><Relationship Type="http://schemas.openxmlformats.org/officeDocument/2006/relationships/slide" Target="/ppt/slides/slide6.xml" Id="R42d3d68581224d9d" /><Relationship Type="http://schemas.openxmlformats.org/officeDocument/2006/relationships/slide" Target="/ppt/slides/slide7.xml" Id="R485aa0e2c0664a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d32ab031e248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89e69e0f4411c" /><Relationship Type="http://schemas.openxmlformats.org/officeDocument/2006/relationships/theme" Target="/ppt/slideMasters/theme/theme1.xml" Id="Rb0067e21e62842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c89e69e0f441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bffe64bd248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f3a69b556044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40699e30643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962338ee1748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3a957ba0e4f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c6c920be34f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fdc1e105a41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TRICOLOR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TRICOLOR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TRICOLOR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TRICOLOR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TRICOLOR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TRICOLOR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−77 423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14 062 895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96 986 976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100 261 725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TRICOLOR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WENCHE ANKER-RASCH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WENCHE ANKER-RASCH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TRICOLOR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886 011 032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TRICOLOR AS</a:t>
            </a:r>
          </a:p>
        </p:txBody>
      </p:sp>
    </p:spTree>
  </p:cSld>
  <p:clrMapOvr>
    <a:masterClrMapping xmlns:a="http://schemas.openxmlformats.org/drawingml/2006/main"/>
  </p:clrMapOvr>
</p:sld>
</file>