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680e607be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6996cf98244c8"/>
  </p:sldMasterIdLst>
  <p:sldIdLst>
    <p:sldId xmlns:r="http://schemas.openxmlformats.org/officeDocument/2006/relationships" id="256" r:id="R8f3575b910324cbd"/>
    <p:sldId xmlns:r="http://schemas.openxmlformats.org/officeDocument/2006/relationships" id="257" r:id="R116c3087715241a7"/>
    <p:sldId xmlns:r="http://schemas.openxmlformats.org/officeDocument/2006/relationships" id="258" r:id="R8b75396207884558"/>
    <p:sldId xmlns:r="http://schemas.openxmlformats.org/officeDocument/2006/relationships" id="259" r:id="R0eb98dd51e6e40a2"/>
    <p:sldId xmlns:r="http://schemas.openxmlformats.org/officeDocument/2006/relationships" id="260" r:id="R5d5f5682b4934f09"/>
    <p:sldId xmlns:r="http://schemas.openxmlformats.org/officeDocument/2006/relationships" id="261" r:id="R94426f4112ac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6996cf98244c8" /><Relationship Type="http://schemas.openxmlformats.org/officeDocument/2006/relationships/slide" Target="/ppt/slides/slide1.xml" Id="R8f3575b910324cbd" /><Relationship Type="http://schemas.openxmlformats.org/officeDocument/2006/relationships/slide" Target="/ppt/slides/slide2.xml" Id="R116c3087715241a7" /><Relationship Type="http://schemas.openxmlformats.org/officeDocument/2006/relationships/slide" Target="/ppt/slides/slide3.xml" Id="R8b75396207884558" /><Relationship Type="http://schemas.openxmlformats.org/officeDocument/2006/relationships/slide" Target="/ppt/slides/slide4.xml" Id="R0eb98dd51e6e40a2" /><Relationship Type="http://schemas.openxmlformats.org/officeDocument/2006/relationships/slide" Target="/ppt/slides/slide5.xml" Id="R5d5f5682b4934f09" /><Relationship Type="http://schemas.openxmlformats.org/officeDocument/2006/relationships/slide" Target="/ppt/slides/slide6.xml" Id="R94426f4112ac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c3a9ee88f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975f687449ad" /><Relationship Type="http://schemas.openxmlformats.org/officeDocument/2006/relationships/theme" Target="/ppt/slideMasters/theme/theme1.xml" Id="Rde947c28b60a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f975f6874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5eb8cc97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d7c049af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1ee3b7ba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a0af75a2f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689c1626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22b6db07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