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b6b3ea097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f84e2638a4136"/>
  </p:sldMasterIdLst>
  <p:sldIdLst>
    <p:sldId xmlns:r="http://schemas.openxmlformats.org/officeDocument/2006/relationships" id="256" r:id="R997091f9f906410e"/>
    <p:sldId xmlns:r="http://schemas.openxmlformats.org/officeDocument/2006/relationships" id="257" r:id="R3ce5659d84fb4ea8"/>
    <p:sldId xmlns:r="http://schemas.openxmlformats.org/officeDocument/2006/relationships" id="258" r:id="Ra9aa3692a7f9468b"/>
    <p:sldId xmlns:r="http://schemas.openxmlformats.org/officeDocument/2006/relationships" id="259" r:id="R6406bccce720498e"/>
    <p:sldId xmlns:r="http://schemas.openxmlformats.org/officeDocument/2006/relationships" id="260" r:id="R2df9e6787cd84a31"/>
    <p:sldId xmlns:r="http://schemas.openxmlformats.org/officeDocument/2006/relationships" id="261" r:id="R7c2b64ec885046be"/>
    <p:sldId xmlns:r="http://schemas.openxmlformats.org/officeDocument/2006/relationships" id="262" r:id="R7ab66209e23c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f84e2638a4136" /><Relationship Type="http://schemas.openxmlformats.org/officeDocument/2006/relationships/slide" Target="/ppt/slides/slide1.xml" Id="R997091f9f906410e" /><Relationship Type="http://schemas.openxmlformats.org/officeDocument/2006/relationships/slide" Target="/ppt/slides/slide2.xml" Id="R3ce5659d84fb4ea8" /><Relationship Type="http://schemas.openxmlformats.org/officeDocument/2006/relationships/slide" Target="/ppt/slides/slide3.xml" Id="Ra9aa3692a7f9468b" /><Relationship Type="http://schemas.openxmlformats.org/officeDocument/2006/relationships/slide" Target="/ppt/slides/slide4.xml" Id="R6406bccce720498e" /><Relationship Type="http://schemas.openxmlformats.org/officeDocument/2006/relationships/slide" Target="/ppt/slides/slide5.xml" Id="R2df9e6787cd84a31" /><Relationship Type="http://schemas.openxmlformats.org/officeDocument/2006/relationships/slide" Target="/ppt/slides/slide6.xml" Id="R7c2b64ec885046be" /><Relationship Type="http://schemas.openxmlformats.org/officeDocument/2006/relationships/slide" Target="/ppt/slides/slide7.xml" Id="R7ab66209e23c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d9b3742ac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d2f4cc2894a5d" /><Relationship Type="http://schemas.openxmlformats.org/officeDocument/2006/relationships/theme" Target="/ppt/slideMasters/theme/theme1.xml" Id="Rcc83da1e1198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d2f4cc289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f22cd041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d88c64152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67e4faf10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a67a0f519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56bd69042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b82bd8ba5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29b81f2b2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HOLEN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415 549 899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415 990 388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SINDRE TALLERAAS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KETIL JARL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ANNE MARCELIE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KRISTINA HOLEN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Gjerlovs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