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ff596b1f3f488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3a4870971d4b49"/>
  </p:sldMasterIdLst>
  <p:sldIdLst>
    <p:sldId xmlns:r="http://schemas.openxmlformats.org/officeDocument/2006/relationships" id="256" r:id="R48d9980ad7bc4d1b"/>
    <p:sldId xmlns:r="http://schemas.openxmlformats.org/officeDocument/2006/relationships" id="257" r:id="Rc0493573448740f0"/>
    <p:sldId xmlns:r="http://schemas.openxmlformats.org/officeDocument/2006/relationships" id="258" r:id="R908c26d2287249d4"/>
    <p:sldId xmlns:r="http://schemas.openxmlformats.org/officeDocument/2006/relationships" id="259" r:id="R38f0be0f9b254530"/>
    <p:sldId xmlns:r="http://schemas.openxmlformats.org/officeDocument/2006/relationships" id="260" r:id="Rfe85843be8604d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3a4870971d4b49" /><Relationship Type="http://schemas.openxmlformats.org/officeDocument/2006/relationships/slide" Target="/ppt/slides/slide1.xml" Id="R48d9980ad7bc4d1b" /><Relationship Type="http://schemas.openxmlformats.org/officeDocument/2006/relationships/slide" Target="/ppt/slides/slide2.xml" Id="Rc0493573448740f0" /><Relationship Type="http://schemas.openxmlformats.org/officeDocument/2006/relationships/slide" Target="/ppt/slides/slide3.xml" Id="R908c26d2287249d4" /><Relationship Type="http://schemas.openxmlformats.org/officeDocument/2006/relationships/slide" Target="/ppt/slides/slide4.xml" Id="R38f0be0f9b254530" /><Relationship Type="http://schemas.openxmlformats.org/officeDocument/2006/relationships/slide" Target="/ppt/slides/slide5.xml" Id="Rfe85843be8604d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266ee784094b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c95bc4927c439d" /><Relationship Type="http://schemas.openxmlformats.org/officeDocument/2006/relationships/theme" Target="/ppt/slideMasters/theme/theme1.xml" Id="R8d41144cb33a44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c95bc4927c43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80d5e46c7a42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e93bdc64514c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823fe5d8c24d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ab3a043ec64d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1de04cef024d2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VERDIPAPIRFONDET FONDSFINANS NORGE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FONDSFINANS NORGE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VERDIPAPIRFONDET FONDSFINANS NORGE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FONDSFINANS NORGE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FONDSFINANS NORGE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FONDSFINANS NORGE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11 30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fond@fondsfinans.no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www.fondsfinans.no/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884 494 362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FONDSFINANS NORGE</a:t>
            </a:r>
          </a:p>
        </p:txBody>
      </p:sp>
    </p:spTree>
  </p:cSld>
  <p:clrMapOvr>
    <a:masterClrMapping xmlns:a="http://schemas.openxmlformats.org/drawingml/2006/main"/>
  </p:clrMapOvr>
</p:sld>
</file>