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eb25397bf742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9ed4e30ff74b37"/>
  </p:sldMasterIdLst>
  <p:sldIdLst>
    <p:sldId xmlns:r="http://schemas.openxmlformats.org/officeDocument/2006/relationships" id="256" r:id="R089e685889064a55"/>
    <p:sldId xmlns:r="http://schemas.openxmlformats.org/officeDocument/2006/relationships" id="257" r:id="R5fc30fb7e15141ae"/>
    <p:sldId xmlns:r="http://schemas.openxmlformats.org/officeDocument/2006/relationships" id="258" r:id="R9af712171f3b4d3d"/>
    <p:sldId xmlns:r="http://schemas.openxmlformats.org/officeDocument/2006/relationships" id="259" r:id="Rdd13b3ba10b7462f"/>
    <p:sldId xmlns:r="http://schemas.openxmlformats.org/officeDocument/2006/relationships" id="260" r:id="R2d023d01ddae4e5c"/>
    <p:sldId xmlns:r="http://schemas.openxmlformats.org/officeDocument/2006/relationships" id="261" r:id="Ra637b6917f2246ce"/>
    <p:sldId xmlns:r="http://schemas.openxmlformats.org/officeDocument/2006/relationships" id="262" r:id="R131fe4055ee84b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ed4e30ff74b37" /><Relationship Type="http://schemas.openxmlformats.org/officeDocument/2006/relationships/slide" Target="/ppt/slides/slide1.xml" Id="R089e685889064a55" /><Relationship Type="http://schemas.openxmlformats.org/officeDocument/2006/relationships/slide" Target="/ppt/slides/slide2.xml" Id="R5fc30fb7e15141ae" /><Relationship Type="http://schemas.openxmlformats.org/officeDocument/2006/relationships/slide" Target="/ppt/slides/slide3.xml" Id="R9af712171f3b4d3d" /><Relationship Type="http://schemas.openxmlformats.org/officeDocument/2006/relationships/slide" Target="/ppt/slides/slide4.xml" Id="Rdd13b3ba10b7462f" /><Relationship Type="http://schemas.openxmlformats.org/officeDocument/2006/relationships/slide" Target="/ppt/slides/slide5.xml" Id="R2d023d01ddae4e5c" /><Relationship Type="http://schemas.openxmlformats.org/officeDocument/2006/relationships/slide" Target="/ppt/slides/slide6.xml" Id="Ra637b6917f2246ce" /><Relationship Type="http://schemas.openxmlformats.org/officeDocument/2006/relationships/slide" Target="/ppt/slides/slide7.xml" Id="R131fe4055ee84b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63f8f893948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198a007174980" /><Relationship Type="http://schemas.openxmlformats.org/officeDocument/2006/relationships/theme" Target="/ppt/slideMasters/theme/theme1.xml" Id="Re6fa37aa047d46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2198a0071749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fe489bb7748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c299618b843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e6a7856244d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cbb9a9dd545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8f8e4041c43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1e54d058244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072e1ec4d44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HOLDING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965 685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4 656 141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25 468 009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SKRØVSETH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Lykkjeeidet 388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66 11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884 032 652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