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163744475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9182e0bf6465d"/>
  </p:sldMasterIdLst>
  <p:sldIdLst>
    <p:sldId xmlns:r="http://schemas.openxmlformats.org/officeDocument/2006/relationships" id="256" r:id="R4373b03d526643fe"/>
    <p:sldId xmlns:r="http://schemas.openxmlformats.org/officeDocument/2006/relationships" id="257" r:id="R500b221ea5e34c9e"/>
    <p:sldId xmlns:r="http://schemas.openxmlformats.org/officeDocument/2006/relationships" id="258" r:id="R0e57d383c45c411a"/>
    <p:sldId xmlns:r="http://schemas.openxmlformats.org/officeDocument/2006/relationships" id="259" r:id="R257d3d286e5643bf"/>
    <p:sldId xmlns:r="http://schemas.openxmlformats.org/officeDocument/2006/relationships" id="260" r:id="R55efdee13e9e4003"/>
    <p:sldId xmlns:r="http://schemas.openxmlformats.org/officeDocument/2006/relationships" id="261" r:id="Rdff6ec593f524118"/>
    <p:sldId xmlns:r="http://schemas.openxmlformats.org/officeDocument/2006/relationships" id="262" r:id="Rb64a76a27a99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9182e0bf6465d" /><Relationship Type="http://schemas.openxmlformats.org/officeDocument/2006/relationships/slide" Target="/ppt/slides/slide1.xml" Id="R4373b03d526643fe" /><Relationship Type="http://schemas.openxmlformats.org/officeDocument/2006/relationships/slide" Target="/ppt/slides/slide2.xml" Id="R500b221ea5e34c9e" /><Relationship Type="http://schemas.openxmlformats.org/officeDocument/2006/relationships/slide" Target="/ppt/slides/slide3.xml" Id="R0e57d383c45c411a" /><Relationship Type="http://schemas.openxmlformats.org/officeDocument/2006/relationships/slide" Target="/ppt/slides/slide4.xml" Id="R257d3d286e5643bf" /><Relationship Type="http://schemas.openxmlformats.org/officeDocument/2006/relationships/slide" Target="/ppt/slides/slide5.xml" Id="R55efdee13e9e4003" /><Relationship Type="http://schemas.openxmlformats.org/officeDocument/2006/relationships/slide" Target="/ppt/slides/slide6.xml" Id="Rdff6ec593f524118" /><Relationship Type="http://schemas.openxmlformats.org/officeDocument/2006/relationships/slide" Target="/ppt/slides/slide7.xml" Id="Rb64a76a27a99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c1992026d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faecf8c6463a" /><Relationship Type="http://schemas.openxmlformats.org/officeDocument/2006/relationships/theme" Target="/ppt/slideMasters/theme/theme1.xml" Id="Rc4a2453d95ff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1faecf8c6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b1813bcbd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6edaffcde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e49ee0a0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41a97a50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4ba294f9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276515e9745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0305125a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