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740612384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80c70040f4b55"/>
  </p:sldMasterIdLst>
  <p:sldIdLst>
    <p:sldId xmlns:r="http://schemas.openxmlformats.org/officeDocument/2006/relationships" id="256" r:id="R53d20cd73a894e25"/>
    <p:sldId xmlns:r="http://schemas.openxmlformats.org/officeDocument/2006/relationships" id="257" r:id="R742d0c992a61419b"/>
    <p:sldId xmlns:r="http://schemas.openxmlformats.org/officeDocument/2006/relationships" id="258" r:id="Rb695740391eb4096"/>
    <p:sldId xmlns:r="http://schemas.openxmlformats.org/officeDocument/2006/relationships" id="259" r:id="Rf186697265734a26"/>
    <p:sldId xmlns:r="http://schemas.openxmlformats.org/officeDocument/2006/relationships" id="260" r:id="R625859afa6ac4f19"/>
    <p:sldId xmlns:r="http://schemas.openxmlformats.org/officeDocument/2006/relationships" id="261" r:id="R11d60269832a4eff"/>
    <p:sldId xmlns:r="http://schemas.openxmlformats.org/officeDocument/2006/relationships" id="262" r:id="R5f86b4b19eb0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80c70040f4b55" /><Relationship Type="http://schemas.openxmlformats.org/officeDocument/2006/relationships/slide" Target="/ppt/slides/slide1.xml" Id="R53d20cd73a894e25" /><Relationship Type="http://schemas.openxmlformats.org/officeDocument/2006/relationships/slide" Target="/ppt/slides/slide2.xml" Id="R742d0c992a61419b" /><Relationship Type="http://schemas.openxmlformats.org/officeDocument/2006/relationships/slide" Target="/ppt/slides/slide3.xml" Id="Rb695740391eb4096" /><Relationship Type="http://schemas.openxmlformats.org/officeDocument/2006/relationships/slide" Target="/ppt/slides/slide4.xml" Id="Rf186697265734a26" /><Relationship Type="http://schemas.openxmlformats.org/officeDocument/2006/relationships/slide" Target="/ppt/slides/slide5.xml" Id="R625859afa6ac4f19" /><Relationship Type="http://schemas.openxmlformats.org/officeDocument/2006/relationships/slide" Target="/ppt/slides/slide6.xml" Id="R11d60269832a4eff" /><Relationship Type="http://schemas.openxmlformats.org/officeDocument/2006/relationships/slide" Target="/ppt/slides/slide7.xml" Id="R5f86b4b19eb0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bddd63759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e002f28648e4" /><Relationship Type="http://schemas.openxmlformats.org/officeDocument/2006/relationships/theme" Target="/ppt/slideMasters/theme/theme1.xml" Id="R41bdac68205c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4e002f286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48eb54fbc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30cbe92f7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bff55bbc0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ef1c33359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9a3b4ba7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dca0404be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357739c4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134 878 818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59 053 958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Jemtlandsvegen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