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9c70625cba4b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8b0336d61f43bd"/>
  </p:sldMasterIdLst>
  <p:sldIdLst>
    <p:sldId xmlns:r="http://schemas.openxmlformats.org/officeDocument/2006/relationships" id="256" r:id="Re3753b5946384fc4"/>
    <p:sldId xmlns:r="http://schemas.openxmlformats.org/officeDocument/2006/relationships" id="257" r:id="R3dc8a6b10bf34c8d"/>
    <p:sldId xmlns:r="http://schemas.openxmlformats.org/officeDocument/2006/relationships" id="258" r:id="Ra0701315a46c446c"/>
    <p:sldId xmlns:r="http://schemas.openxmlformats.org/officeDocument/2006/relationships" id="259" r:id="R4464e0a6cc1f4b3e"/>
    <p:sldId xmlns:r="http://schemas.openxmlformats.org/officeDocument/2006/relationships" id="260" r:id="R2b6d485e6aed4422"/>
    <p:sldId xmlns:r="http://schemas.openxmlformats.org/officeDocument/2006/relationships" id="261" r:id="Rd88229176a87435a"/>
    <p:sldId xmlns:r="http://schemas.openxmlformats.org/officeDocument/2006/relationships" id="262" r:id="Raebbe35e85474c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b0336d61f43bd" /><Relationship Type="http://schemas.openxmlformats.org/officeDocument/2006/relationships/slide" Target="/ppt/slides/slide1.xml" Id="Re3753b5946384fc4" /><Relationship Type="http://schemas.openxmlformats.org/officeDocument/2006/relationships/slide" Target="/ppt/slides/slide2.xml" Id="R3dc8a6b10bf34c8d" /><Relationship Type="http://schemas.openxmlformats.org/officeDocument/2006/relationships/slide" Target="/ppt/slides/slide3.xml" Id="Ra0701315a46c446c" /><Relationship Type="http://schemas.openxmlformats.org/officeDocument/2006/relationships/slide" Target="/ppt/slides/slide4.xml" Id="R4464e0a6cc1f4b3e" /><Relationship Type="http://schemas.openxmlformats.org/officeDocument/2006/relationships/slide" Target="/ppt/slides/slide5.xml" Id="R2b6d485e6aed4422" /><Relationship Type="http://schemas.openxmlformats.org/officeDocument/2006/relationships/slide" Target="/ppt/slides/slide6.xml" Id="Rd88229176a87435a" /><Relationship Type="http://schemas.openxmlformats.org/officeDocument/2006/relationships/slide" Target="/ppt/slides/slide7.xml" Id="Raebbe35e85474c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bf3d477444d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5e652d5e349d5" /><Relationship Type="http://schemas.openxmlformats.org/officeDocument/2006/relationships/theme" Target="/ppt/slideMasters/theme/theme1.xml" Id="Ra04f14102e594f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95e652d5e349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c6a17e58048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7da6e794e45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9a9f8645c42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cb045fd2c44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ea3bf5bec46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a2e070e5d40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6f10015da43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SONGA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SONGA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−18 592 613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100 157 331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1 206 014 583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1 537 698 490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SONGA INVEST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82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883 674 472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INVESTMENTS AS</a:t>
            </a:r>
          </a:p>
        </p:txBody>
      </p:sp>
    </p:spTree>
  </p:cSld>
  <p:clrMapOvr>
    <a:masterClrMapping xmlns:a="http://schemas.openxmlformats.org/drawingml/2006/main"/>
  </p:clrMapOvr>
</p:sld>
</file>