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57db778ef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cfc1aa8e744d1"/>
  </p:sldMasterIdLst>
  <p:sldIdLst>
    <p:sldId xmlns:r="http://schemas.openxmlformats.org/officeDocument/2006/relationships" id="256" r:id="Rba98247133e54475"/>
    <p:sldId xmlns:r="http://schemas.openxmlformats.org/officeDocument/2006/relationships" id="257" r:id="Rc58d0bbbda334eb1"/>
    <p:sldId xmlns:r="http://schemas.openxmlformats.org/officeDocument/2006/relationships" id="258" r:id="R56cf4f17c3084f9e"/>
    <p:sldId xmlns:r="http://schemas.openxmlformats.org/officeDocument/2006/relationships" id="259" r:id="R4bee40c1ddb34f34"/>
    <p:sldId xmlns:r="http://schemas.openxmlformats.org/officeDocument/2006/relationships" id="260" r:id="Rb8048aed63f9469d"/>
    <p:sldId xmlns:r="http://schemas.openxmlformats.org/officeDocument/2006/relationships" id="261" r:id="R99f2a5cad74b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cfc1aa8e744d1" /><Relationship Type="http://schemas.openxmlformats.org/officeDocument/2006/relationships/slide" Target="/ppt/slides/slide1.xml" Id="Rba98247133e54475" /><Relationship Type="http://schemas.openxmlformats.org/officeDocument/2006/relationships/slide" Target="/ppt/slides/slide2.xml" Id="Rc58d0bbbda334eb1" /><Relationship Type="http://schemas.openxmlformats.org/officeDocument/2006/relationships/slide" Target="/ppt/slides/slide3.xml" Id="R56cf4f17c3084f9e" /><Relationship Type="http://schemas.openxmlformats.org/officeDocument/2006/relationships/slide" Target="/ppt/slides/slide4.xml" Id="R4bee40c1ddb34f34" /><Relationship Type="http://schemas.openxmlformats.org/officeDocument/2006/relationships/slide" Target="/ppt/slides/slide5.xml" Id="Rb8048aed63f9469d" /><Relationship Type="http://schemas.openxmlformats.org/officeDocument/2006/relationships/slide" Target="/ppt/slides/slide6.xml" Id="R99f2a5cad74b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c82ca89ca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d33d8c594153" /><Relationship Type="http://schemas.openxmlformats.org/officeDocument/2006/relationships/theme" Target="/ppt/slideMasters/theme/theme1.xml" Id="R530aeb7ee240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bd33d8c59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5139a8ce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a523a5852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241ec494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311932a1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57577ff9f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a832566f5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