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e27ae4f5d44f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a87583b5443ba"/>
  </p:sldMasterIdLst>
  <p:sldIdLst>
    <p:sldId xmlns:r="http://schemas.openxmlformats.org/officeDocument/2006/relationships" id="256" r:id="Rfa929823c5da4334"/>
    <p:sldId xmlns:r="http://schemas.openxmlformats.org/officeDocument/2006/relationships" id="257" r:id="Rfd2d251672c74cdf"/>
    <p:sldId xmlns:r="http://schemas.openxmlformats.org/officeDocument/2006/relationships" id="258" r:id="R6b4ee7d175f6479e"/>
    <p:sldId xmlns:r="http://schemas.openxmlformats.org/officeDocument/2006/relationships" id="259" r:id="R4cf1918d1e9144da"/>
    <p:sldId xmlns:r="http://schemas.openxmlformats.org/officeDocument/2006/relationships" id="260" r:id="Rc0f8763189a94ad1"/>
    <p:sldId xmlns:r="http://schemas.openxmlformats.org/officeDocument/2006/relationships" id="261" r:id="Rce894616ed0346a0"/>
    <p:sldId xmlns:r="http://schemas.openxmlformats.org/officeDocument/2006/relationships" id="262" r:id="R722b59bde9db46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a87583b5443ba" /><Relationship Type="http://schemas.openxmlformats.org/officeDocument/2006/relationships/slide" Target="/ppt/slides/slide1.xml" Id="Rfa929823c5da4334" /><Relationship Type="http://schemas.openxmlformats.org/officeDocument/2006/relationships/slide" Target="/ppt/slides/slide2.xml" Id="Rfd2d251672c74cdf" /><Relationship Type="http://schemas.openxmlformats.org/officeDocument/2006/relationships/slide" Target="/ppt/slides/slide3.xml" Id="R6b4ee7d175f6479e" /><Relationship Type="http://schemas.openxmlformats.org/officeDocument/2006/relationships/slide" Target="/ppt/slides/slide4.xml" Id="R4cf1918d1e9144da" /><Relationship Type="http://schemas.openxmlformats.org/officeDocument/2006/relationships/slide" Target="/ppt/slides/slide5.xml" Id="Rc0f8763189a94ad1" /><Relationship Type="http://schemas.openxmlformats.org/officeDocument/2006/relationships/slide" Target="/ppt/slides/slide6.xml" Id="Rce894616ed0346a0" /><Relationship Type="http://schemas.openxmlformats.org/officeDocument/2006/relationships/slide" Target="/ppt/slides/slide7.xml" Id="R722b59bde9db46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32d775ef1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b184694524918" /><Relationship Type="http://schemas.openxmlformats.org/officeDocument/2006/relationships/theme" Target="/ppt/slideMasters/theme/theme1.xml" Id="R42498f86e0de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b18469452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f1b7774b3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302a44cff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c75a35e58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1104dde4b45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0ab64d6d8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2b276c02c44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0d25b257f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VATLE STEIN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