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083bd6f15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1e563c2c54660"/>
  </p:sldMasterIdLst>
  <p:sldIdLst>
    <p:sldId xmlns:r="http://schemas.openxmlformats.org/officeDocument/2006/relationships" id="256" r:id="R3b508ac784a84f7b"/>
    <p:sldId xmlns:r="http://schemas.openxmlformats.org/officeDocument/2006/relationships" id="257" r:id="R2ffd2ecb0cda4fbe"/>
    <p:sldId xmlns:r="http://schemas.openxmlformats.org/officeDocument/2006/relationships" id="258" r:id="R8b30cf7365214d35"/>
    <p:sldId xmlns:r="http://schemas.openxmlformats.org/officeDocument/2006/relationships" id="259" r:id="R4d84ce2f134b46be"/>
    <p:sldId xmlns:r="http://schemas.openxmlformats.org/officeDocument/2006/relationships" id="260" r:id="Rdd60cc521cd14429"/>
    <p:sldId xmlns:r="http://schemas.openxmlformats.org/officeDocument/2006/relationships" id="261" r:id="Rd9b99893da1d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1e563c2c54660" /><Relationship Type="http://schemas.openxmlformats.org/officeDocument/2006/relationships/slide" Target="/ppt/slides/slide1.xml" Id="R3b508ac784a84f7b" /><Relationship Type="http://schemas.openxmlformats.org/officeDocument/2006/relationships/slide" Target="/ppt/slides/slide2.xml" Id="R2ffd2ecb0cda4fbe" /><Relationship Type="http://schemas.openxmlformats.org/officeDocument/2006/relationships/slide" Target="/ppt/slides/slide3.xml" Id="R8b30cf7365214d35" /><Relationship Type="http://schemas.openxmlformats.org/officeDocument/2006/relationships/slide" Target="/ppt/slides/slide4.xml" Id="R4d84ce2f134b46be" /><Relationship Type="http://schemas.openxmlformats.org/officeDocument/2006/relationships/slide" Target="/ppt/slides/slide5.xml" Id="Rdd60cc521cd14429" /><Relationship Type="http://schemas.openxmlformats.org/officeDocument/2006/relationships/slide" Target="/ppt/slides/slide6.xml" Id="Rd9b99893da1d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5ab980d49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e783597943c8" /><Relationship Type="http://schemas.openxmlformats.org/officeDocument/2006/relationships/theme" Target="/ppt/slideMasters/theme/theme1.xml" Id="R7559fc57bdb8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de7835979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f855f301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da45bd734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625b1347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dc9f0006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7a0abfbc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2de38f5e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