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d753bb638e4d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da6b0d2a494bb4"/>
  </p:sldMasterIdLst>
  <p:sldIdLst>
    <p:sldId xmlns:r="http://schemas.openxmlformats.org/officeDocument/2006/relationships" id="256" r:id="R744187ca3a914d29"/>
    <p:sldId xmlns:r="http://schemas.openxmlformats.org/officeDocument/2006/relationships" id="257" r:id="Reae7c59027f24af4"/>
    <p:sldId xmlns:r="http://schemas.openxmlformats.org/officeDocument/2006/relationships" id="258" r:id="Ref3338e6b2c8437d"/>
    <p:sldId xmlns:r="http://schemas.openxmlformats.org/officeDocument/2006/relationships" id="259" r:id="R299cd8fce77c4e7a"/>
    <p:sldId xmlns:r="http://schemas.openxmlformats.org/officeDocument/2006/relationships" id="260" r:id="Rb0c71d2424494016"/>
    <p:sldId xmlns:r="http://schemas.openxmlformats.org/officeDocument/2006/relationships" id="261" r:id="Re76d18ab36bf49d7"/>
    <p:sldId xmlns:r="http://schemas.openxmlformats.org/officeDocument/2006/relationships" id="262" r:id="Rc776a4e2a97e4c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da6b0d2a494bb4" /><Relationship Type="http://schemas.openxmlformats.org/officeDocument/2006/relationships/slide" Target="/ppt/slides/slide1.xml" Id="R744187ca3a914d29" /><Relationship Type="http://schemas.openxmlformats.org/officeDocument/2006/relationships/slide" Target="/ppt/slides/slide2.xml" Id="Reae7c59027f24af4" /><Relationship Type="http://schemas.openxmlformats.org/officeDocument/2006/relationships/slide" Target="/ppt/slides/slide3.xml" Id="Ref3338e6b2c8437d" /><Relationship Type="http://schemas.openxmlformats.org/officeDocument/2006/relationships/slide" Target="/ppt/slides/slide4.xml" Id="R299cd8fce77c4e7a" /><Relationship Type="http://schemas.openxmlformats.org/officeDocument/2006/relationships/slide" Target="/ppt/slides/slide5.xml" Id="Rb0c71d2424494016" /><Relationship Type="http://schemas.openxmlformats.org/officeDocument/2006/relationships/slide" Target="/ppt/slides/slide6.xml" Id="Re76d18ab36bf49d7" /><Relationship Type="http://schemas.openxmlformats.org/officeDocument/2006/relationships/slide" Target="/ppt/slides/slide7.xml" Id="Rc776a4e2a97e4c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113f68369942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e7551405c4640" /><Relationship Type="http://schemas.openxmlformats.org/officeDocument/2006/relationships/theme" Target="/ppt/slideMasters/theme/theme1.xml" Id="R78707143b82c4a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4e7551405c46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03086ad1a49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b45e5f7a649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e089a373e4a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de6324c5e40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a68ad8d9445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ef858881a4e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f021372f541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SISA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SISA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691 918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−4 835 271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35 112 831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782 793 347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865 923 304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ERLEND DÆHLIE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Løvenskiolds gate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51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882 585 182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SISA INVEST AS</a:t>
            </a:r>
          </a:p>
        </p:txBody>
      </p:sp>
    </p:spTree>
  </p:cSld>
  <p:clrMapOvr>
    <a:masterClrMapping xmlns:a="http://schemas.openxmlformats.org/drawingml/2006/main"/>
  </p:clrMapOvr>
</p:sld>
</file>