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3ec890925247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7aef15170b4828"/>
  </p:sldMasterIdLst>
  <p:sldIdLst>
    <p:sldId xmlns:r="http://schemas.openxmlformats.org/officeDocument/2006/relationships" id="256" r:id="Ra777300e717c4163"/>
    <p:sldId xmlns:r="http://schemas.openxmlformats.org/officeDocument/2006/relationships" id="257" r:id="Rdbdbbd799e954c96"/>
    <p:sldId xmlns:r="http://schemas.openxmlformats.org/officeDocument/2006/relationships" id="258" r:id="Raee96f72d1fc4d39"/>
    <p:sldId xmlns:r="http://schemas.openxmlformats.org/officeDocument/2006/relationships" id="259" r:id="Ra72ec2e77c9e4919"/>
    <p:sldId xmlns:r="http://schemas.openxmlformats.org/officeDocument/2006/relationships" id="260" r:id="Rf1ee3dfff79e434d"/>
    <p:sldId xmlns:r="http://schemas.openxmlformats.org/officeDocument/2006/relationships" id="261" r:id="Rb05b05f8129745bb"/>
    <p:sldId xmlns:r="http://schemas.openxmlformats.org/officeDocument/2006/relationships" id="262" r:id="R88763841693c40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7aef15170b4828" /><Relationship Type="http://schemas.openxmlformats.org/officeDocument/2006/relationships/slide" Target="/ppt/slides/slide1.xml" Id="Ra777300e717c4163" /><Relationship Type="http://schemas.openxmlformats.org/officeDocument/2006/relationships/slide" Target="/ppt/slides/slide2.xml" Id="Rdbdbbd799e954c96" /><Relationship Type="http://schemas.openxmlformats.org/officeDocument/2006/relationships/slide" Target="/ppt/slides/slide3.xml" Id="Raee96f72d1fc4d39" /><Relationship Type="http://schemas.openxmlformats.org/officeDocument/2006/relationships/slide" Target="/ppt/slides/slide4.xml" Id="Ra72ec2e77c9e4919" /><Relationship Type="http://schemas.openxmlformats.org/officeDocument/2006/relationships/slide" Target="/ppt/slides/slide5.xml" Id="Rf1ee3dfff79e434d" /><Relationship Type="http://schemas.openxmlformats.org/officeDocument/2006/relationships/slide" Target="/ppt/slides/slide6.xml" Id="Rb05b05f8129745bb" /><Relationship Type="http://schemas.openxmlformats.org/officeDocument/2006/relationships/slide" Target="/ppt/slides/slide7.xml" Id="R88763841693c40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2c5d6490ea48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0ba90bb64497a" /><Relationship Type="http://schemas.openxmlformats.org/officeDocument/2006/relationships/theme" Target="/ppt/slideMasters/theme/theme1.xml" Id="R8aee19bdab9046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20ba90bb6449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bc79b5c0a42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07d5256434f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bdd55755f4b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41cf142c648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b3aa53f1941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53281e01646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55a9c800c4a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 REGNSKAP ASKER OG BÆRUM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ASKER OG BÆRUM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REGNSKAP ASKER OG BÆRUM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ASKER OG BÆRUM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ASKER OG BÆRUM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ASKER OG BÆRUM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31 653 147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3 774 658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3 574 143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984 300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12 277 459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ASKER OG BÆRUM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VEKST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ASKER OG BÆRUM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Solbråveien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76 53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post.asker@sagaservices.no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www.sagaservices.no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882 571 432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ASKER OG BÆRUM AS</a:t>
            </a:r>
          </a:p>
        </p:txBody>
      </p:sp>
    </p:spTree>
  </p:cSld>
  <p:clrMapOvr>
    <a:masterClrMapping xmlns:a="http://schemas.openxmlformats.org/drawingml/2006/main"/>
  </p:clrMapOvr>
</p:sld>
</file>