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fe62008ddb4b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72e165865e44d5"/>
  </p:sldMasterIdLst>
  <p:sldIdLst>
    <p:sldId xmlns:r="http://schemas.openxmlformats.org/officeDocument/2006/relationships" id="256" r:id="Re0566b9f90c4464f"/>
    <p:sldId xmlns:r="http://schemas.openxmlformats.org/officeDocument/2006/relationships" id="257" r:id="R2dcd3f87e6b344b6"/>
    <p:sldId xmlns:r="http://schemas.openxmlformats.org/officeDocument/2006/relationships" id="258" r:id="Rf417b0783d7649e9"/>
    <p:sldId xmlns:r="http://schemas.openxmlformats.org/officeDocument/2006/relationships" id="259" r:id="R8da390b662094776"/>
    <p:sldId xmlns:r="http://schemas.openxmlformats.org/officeDocument/2006/relationships" id="260" r:id="Re0ad4363bfb140e1"/>
    <p:sldId xmlns:r="http://schemas.openxmlformats.org/officeDocument/2006/relationships" id="261" r:id="Ra0a3b918c1524d87"/>
    <p:sldId xmlns:r="http://schemas.openxmlformats.org/officeDocument/2006/relationships" id="262" r:id="R6987a8bc288741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2e165865e44d5" /><Relationship Type="http://schemas.openxmlformats.org/officeDocument/2006/relationships/slide" Target="/ppt/slides/slide1.xml" Id="Re0566b9f90c4464f" /><Relationship Type="http://schemas.openxmlformats.org/officeDocument/2006/relationships/slide" Target="/ppt/slides/slide2.xml" Id="R2dcd3f87e6b344b6" /><Relationship Type="http://schemas.openxmlformats.org/officeDocument/2006/relationships/slide" Target="/ppt/slides/slide3.xml" Id="Rf417b0783d7649e9" /><Relationship Type="http://schemas.openxmlformats.org/officeDocument/2006/relationships/slide" Target="/ppt/slides/slide4.xml" Id="R8da390b662094776" /><Relationship Type="http://schemas.openxmlformats.org/officeDocument/2006/relationships/slide" Target="/ppt/slides/slide5.xml" Id="Re0ad4363bfb140e1" /><Relationship Type="http://schemas.openxmlformats.org/officeDocument/2006/relationships/slide" Target="/ppt/slides/slide6.xml" Id="Ra0a3b918c1524d87" /><Relationship Type="http://schemas.openxmlformats.org/officeDocument/2006/relationships/slide" Target="/ppt/slides/slide7.xml" Id="R6987a8bc288741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5ce1084df45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acf66765349f2" /><Relationship Type="http://schemas.openxmlformats.org/officeDocument/2006/relationships/theme" Target="/ppt/slideMasters/theme/theme1.xml" Id="Ra0c67dd6cfa547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9acf66765349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0e99cb48b40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a8df468714f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90153197746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89084d6384e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a7965974044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44de9e1ca45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cbf105ce844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PROJECT EXPERTS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PROJECT EXPERTS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5 289 426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−176 064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1 040 566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9 715 528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10 967 320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WILLIKSEN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PANAYOTIS GALANOS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H0401, Ringveien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einar@pre.no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882 561 402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