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4c5be701c34b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283360454e48fa"/>
  </p:sldMasterIdLst>
  <p:sldIdLst>
    <p:sldId xmlns:r="http://schemas.openxmlformats.org/officeDocument/2006/relationships" id="256" r:id="R7677c7a2539245b2"/>
    <p:sldId xmlns:r="http://schemas.openxmlformats.org/officeDocument/2006/relationships" id="257" r:id="R710db6b424f34dd8"/>
    <p:sldId xmlns:r="http://schemas.openxmlformats.org/officeDocument/2006/relationships" id="258" r:id="R5a6ecf09c8e04e12"/>
    <p:sldId xmlns:r="http://schemas.openxmlformats.org/officeDocument/2006/relationships" id="259" r:id="R179e3ec5b15d485d"/>
    <p:sldId xmlns:r="http://schemas.openxmlformats.org/officeDocument/2006/relationships" id="260" r:id="R8a66fcdc08434f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83360454e48fa" /><Relationship Type="http://schemas.openxmlformats.org/officeDocument/2006/relationships/slide" Target="/ppt/slides/slide1.xml" Id="R7677c7a2539245b2" /><Relationship Type="http://schemas.openxmlformats.org/officeDocument/2006/relationships/slide" Target="/ppt/slides/slide2.xml" Id="R710db6b424f34dd8" /><Relationship Type="http://schemas.openxmlformats.org/officeDocument/2006/relationships/slide" Target="/ppt/slides/slide3.xml" Id="R5a6ecf09c8e04e12" /><Relationship Type="http://schemas.openxmlformats.org/officeDocument/2006/relationships/slide" Target="/ppt/slides/slide4.xml" Id="R179e3ec5b15d485d" /><Relationship Type="http://schemas.openxmlformats.org/officeDocument/2006/relationships/slide" Target="/ppt/slides/slide5.xml" Id="R8a66fcdc08434f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c5168f94e48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7fb29c3104ec8" /><Relationship Type="http://schemas.openxmlformats.org/officeDocument/2006/relationships/theme" Target="/ppt/slideMasters/theme/theme1.xml" Id="R17d9ac45d5054f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f7fb29c3104e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8573172ce40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a7ea39ff740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0157169ff46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fe0732d904a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8ff7d913f48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JN CONSULTING JAN VIDAR NARVESEN STATSAUTORISERT REGNSKAPSFØRER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 CONSULTING JAN VIDAR NARVESEN STATSAUTORISERT REGNSKAPSFØRER ble etablert [år] og holder til i Granli.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Fiskegardslia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2210 Granli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82 72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jann@east.no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www.narvesen-revisjon.org/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882 225 232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