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fabf918a764b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8f3fb15def4c3c"/>
  </p:sldMasterIdLst>
  <p:sldIdLst>
    <p:sldId xmlns:r="http://schemas.openxmlformats.org/officeDocument/2006/relationships" id="256" r:id="R1c940080815e4760"/>
    <p:sldId xmlns:r="http://schemas.openxmlformats.org/officeDocument/2006/relationships" id="257" r:id="R1b8d2af5c20a4435"/>
    <p:sldId xmlns:r="http://schemas.openxmlformats.org/officeDocument/2006/relationships" id="258" r:id="R55a9b25792184e16"/>
    <p:sldId xmlns:r="http://schemas.openxmlformats.org/officeDocument/2006/relationships" id="259" r:id="R993c6d4aa5cd4d21"/>
    <p:sldId xmlns:r="http://schemas.openxmlformats.org/officeDocument/2006/relationships" id="260" r:id="R686cd5e4d1f94216"/>
    <p:sldId xmlns:r="http://schemas.openxmlformats.org/officeDocument/2006/relationships" id="261" r:id="Rc7281f4f7ca14332"/>
    <p:sldId xmlns:r="http://schemas.openxmlformats.org/officeDocument/2006/relationships" id="262" r:id="R627f6ea6562a4d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f3fb15def4c3c" /><Relationship Type="http://schemas.openxmlformats.org/officeDocument/2006/relationships/slide" Target="/ppt/slides/slide1.xml" Id="R1c940080815e4760" /><Relationship Type="http://schemas.openxmlformats.org/officeDocument/2006/relationships/slide" Target="/ppt/slides/slide2.xml" Id="R1b8d2af5c20a4435" /><Relationship Type="http://schemas.openxmlformats.org/officeDocument/2006/relationships/slide" Target="/ppt/slides/slide3.xml" Id="R55a9b25792184e16" /><Relationship Type="http://schemas.openxmlformats.org/officeDocument/2006/relationships/slide" Target="/ppt/slides/slide4.xml" Id="R993c6d4aa5cd4d21" /><Relationship Type="http://schemas.openxmlformats.org/officeDocument/2006/relationships/slide" Target="/ppt/slides/slide5.xml" Id="R686cd5e4d1f94216" /><Relationship Type="http://schemas.openxmlformats.org/officeDocument/2006/relationships/slide" Target="/ppt/slides/slide6.xml" Id="Rc7281f4f7ca14332" /><Relationship Type="http://schemas.openxmlformats.org/officeDocument/2006/relationships/slide" Target="/ppt/slides/slide7.xml" Id="R627f6ea6562a4d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dcab3b633544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b573c40c24f9b" /><Relationship Type="http://schemas.openxmlformats.org/officeDocument/2006/relationships/theme" Target="/ppt/slideMasters/theme/theme1.xml" Id="Raae07b0a9d694d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8b573c40c24f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41d91197749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24e07d9024a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61bb9134247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ecc85104141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cf32796c648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248fc8aa84c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adab285fb46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MURMESTER TERJE DYNGELAND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TERJE DYNGELAND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MURMESTER TERJE DYNGELAND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TERJE DYNGELAND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TERJE DYNGELAND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TERJE DYNGELAND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920 558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359 162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359 160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428 660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TERJE DYNGELAND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DYNGELAND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TERJE DYNGELAND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10 24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terjdy@online.no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882 157 482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TERJE DYNGELAND AS</a:t>
            </a:r>
          </a:p>
        </p:txBody>
      </p:sp>
    </p:spTree>
  </p:cSld>
  <p:clrMapOvr>
    <a:masterClrMapping xmlns:a="http://schemas.openxmlformats.org/drawingml/2006/main"/>
  </p:clrMapOvr>
</p:sld>
</file>