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14f0c5b20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9223b2ce24091"/>
  </p:sldMasterIdLst>
  <p:sldIdLst>
    <p:sldId xmlns:r="http://schemas.openxmlformats.org/officeDocument/2006/relationships" id="256" r:id="R830a6ee8be324834"/>
    <p:sldId xmlns:r="http://schemas.openxmlformats.org/officeDocument/2006/relationships" id="257" r:id="R8f5a151ca1ac471f"/>
    <p:sldId xmlns:r="http://schemas.openxmlformats.org/officeDocument/2006/relationships" id="258" r:id="R9c551fdb3b7f4e34"/>
    <p:sldId xmlns:r="http://schemas.openxmlformats.org/officeDocument/2006/relationships" id="259" r:id="Rb8d5a87bedd94d73"/>
    <p:sldId xmlns:r="http://schemas.openxmlformats.org/officeDocument/2006/relationships" id="260" r:id="Rdc4d723cb16d47a3"/>
    <p:sldId xmlns:r="http://schemas.openxmlformats.org/officeDocument/2006/relationships" id="261" r:id="R84bdfd0f26814d3d"/>
    <p:sldId xmlns:r="http://schemas.openxmlformats.org/officeDocument/2006/relationships" id="262" r:id="Rfcc4067ea80d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223b2ce24091" /><Relationship Type="http://schemas.openxmlformats.org/officeDocument/2006/relationships/slide" Target="/ppt/slides/slide1.xml" Id="R830a6ee8be324834" /><Relationship Type="http://schemas.openxmlformats.org/officeDocument/2006/relationships/slide" Target="/ppt/slides/slide2.xml" Id="R8f5a151ca1ac471f" /><Relationship Type="http://schemas.openxmlformats.org/officeDocument/2006/relationships/slide" Target="/ppt/slides/slide3.xml" Id="R9c551fdb3b7f4e34" /><Relationship Type="http://schemas.openxmlformats.org/officeDocument/2006/relationships/slide" Target="/ppt/slides/slide4.xml" Id="Rb8d5a87bedd94d73" /><Relationship Type="http://schemas.openxmlformats.org/officeDocument/2006/relationships/slide" Target="/ppt/slides/slide5.xml" Id="Rdc4d723cb16d47a3" /><Relationship Type="http://schemas.openxmlformats.org/officeDocument/2006/relationships/slide" Target="/ppt/slides/slide6.xml" Id="R84bdfd0f26814d3d" /><Relationship Type="http://schemas.openxmlformats.org/officeDocument/2006/relationships/slide" Target="/ppt/slides/slide7.xml" Id="Rfcc4067ea80d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c40e7bafb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5f52234447c5" /><Relationship Type="http://schemas.openxmlformats.org/officeDocument/2006/relationships/theme" Target="/ppt/slideMasters/theme/theme1.xml" Id="R9552ab055ef2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85f522344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cb099a77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74e5699b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c6438196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3aac33535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9ade1d99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e045de32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a804cb40d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