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13497dd2d641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b27a891b984809"/>
  </p:sldMasterIdLst>
  <p:sldIdLst>
    <p:sldId xmlns:r="http://schemas.openxmlformats.org/officeDocument/2006/relationships" id="256" r:id="R2bd4ab3b277e4ef5"/>
    <p:sldId xmlns:r="http://schemas.openxmlformats.org/officeDocument/2006/relationships" id="257" r:id="R4e1eb3aca7394cd8"/>
    <p:sldId xmlns:r="http://schemas.openxmlformats.org/officeDocument/2006/relationships" id="258" r:id="Rd72009aebca6474e"/>
    <p:sldId xmlns:r="http://schemas.openxmlformats.org/officeDocument/2006/relationships" id="259" r:id="R5cee05b6e73c4f6c"/>
    <p:sldId xmlns:r="http://schemas.openxmlformats.org/officeDocument/2006/relationships" id="260" r:id="R6abea91824e845cc"/>
    <p:sldId xmlns:r="http://schemas.openxmlformats.org/officeDocument/2006/relationships" id="261" r:id="R5e7bb204099c4937"/>
    <p:sldId xmlns:r="http://schemas.openxmlformats.org/officeDocument/2006/relationships" id="262" r:id="R1d732f61a2f141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b27a891b984809" /><Relationship Type="http://schemas.openxmlformats.org/officeDocument/2006/relationships/slide" Target="/ppt/slides/slide1.xml" Id="R2bd4ab3b277e4ef5" /><Relationship Type="http://schemas.openxmlformats.org/officeDocument/2006/relationships/slide" Target="/ppt/slides/slide2.xml" Id="R4e1eb3aca7394cd8" /><Relationship Type="http://schemas.openxmlformats.org/officeDocument/2006/relationships/slide" Target="/ppt/slides/slide3.xml" Id="Rd72009aebca6474e" /><Relationship Type="http://schemas.openxmlformats.org/officeDocument/2006/relationships/slide" Target="/ppt/slides/slide4.xml" Id="R5cee05b6e73c4f6c" /><Relationship Type="http://schemas.openxmlformats.org/officeDocument/2006/relationships/slide" Target="/ppt/slides/slide5.xml" Id="R6abea91824e845cc" /><Relationship Type="http://schemas.openxmlformats.org/officeDocument/2006/relationships/slide" Target="/ppt/slides/slide6.xml" Id="R5e7bb204099c4937" /><Relationship Type="http://schemas.openxmlformats.org/officeDocument/2006/relationships/slide" Target="/ppt/slides/slide7.xml" Id="R1d732f61a2f141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d482d04f84e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18fa9a3384994" /><Relationship Type="http://schemas.openxmlformats.org/officeDocument/2006/relationships/theme" Target="/ppt/slideMasters/theme/theme1.xml" Id="R2e0a06f8e9c64a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818fa9a33849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b2c1872aa40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c67a63ff944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a99fe06fc47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167fe5e2b44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40ead046947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3b6cae26740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b575c0df248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FAALE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FAALE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2 766 917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2 555 651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4 511 663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8 673 678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16 655 367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CHRISTER FAALE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Bellevue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1606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880 869 442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FAALE AS</a:t>
            </a:r>
          </a:p>
        </p:txBody>
      </p:sp>
    </p:spTree>
  </p:cSld>
  <p:clrMapOvr>
    <a:masterClrMapping xmlns:a="http://schemas.openxmlformats.org/drawingml/2006/main"/>
  </p:clrMapOvr>
</p:sld>
</file>