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c31a24e90240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7fceae8d2d4c42"/>
  </p:sldMasterIdLst>
  <p:sldIdLst>
    <p:sldId xmlns:r="http://schemas.openxmlformats.org/officeDocument/2006/relationships" id="256" r:id="R5a632b3f0975488f"/>
    <p:sldId xmlns:r="http://schemas.openxmlformats.org/officeDocument/2006/relationships" id="257" r:id="R54ad54772ac74921"/>
    <p:sldId xmlns:r="http://schemas.openxmlformats.org/officeDocument/2006/relationships" id="258" r:id="R86c0fb9385444478"/>
    <p:sldId xmlns:r="http://schemas.openxmlformats.org/officeDocument/2006/relationships" id="259" r:id="Rb05cab6e14d54ce8"/>
    <p:sldId xmlns:r="http://schemas.openxmlformats.org/officeDocument/2006/relationships" id="260" r:id="R84beb10400994977"/>
    <p:sldId xmlns:r="http://schemas.openxmlformats.org/officeDocument/2006/relationships" id="261" r:id="Rbee3fdbfe6034a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7fceae8d2d4c42" /><Relationship Type="http://schemas.openxmlformats.org/officeDocument/2006/relationships/slide" Target="/ppt/slides/slide1.xml" Id="R5a632b3f0975488f" /><Relationship Type="http://schemas.openxmlformats.org/officeDocument/2006/relationships/slide" Target="/ppt/slides/slide2.xml" Id="R54ad54772ac74921" /><Relationship Type="http://schemas.openxmlformats.org/officeDocument/2006/relationships/slide" Target="/ppt/slides/slide3.xml" Id="R86c0fb9385444478" /><Relationship Type="http://schemas.openxmlformats.org/officeDocument/2006/relationships/slide" Target="/ppt/slides/slide4.xml" Id="Rb05cab6e14d54ce8" /><Relationship Type="http://schemas.openxmlformats.org/officeDocument/2006/relationships/slide" Target="/ppt/slides/slide5.xml" Id="R84beb10400994977" /><Relationship Type="http://schemas.openxmlformats.org/officeDocument/2006/relationships/slide" Target="/ppt/slides/slide6.xml" Id="Rbee3fdbfe6034a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3636f7aa1445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bd42e749043b7" /><Relationship Type="http://schemas.openxmlformats.org/officeDocument/2006/relationships/theme" Target="/ppt/slideMasters/theme/theme1.xml" Id="R0ece2c1ab6484a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5bd42e749043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af07948a447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e865338ca42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cbbe83f3f43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1d01227b442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d9c3a5df24f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b787c7aa44e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FAALE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FAALE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FAALE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FAALE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FAALE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FAALE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Bellevue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1606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880 869 442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FAALE AS</a:t>
            </a:r>
          </a:p>
        </p:txBody>
      </p:sp>
    </p:spTree>
  </p:cSld>
  <p:clrMapOvr>
    <a:masterClrMapping xmlns:a="http://schemas.openxmlformats.org/drawingml/2006/main"/>
  </p:clrMapOvr>
</p:sld>
</file>