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68d48cdd50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6993e56ae41e7"/>
  </p:sldMasterIdLst>
  <p:sldIdLst>
    <p:sldId xmlns:r="http://schemas.openxmlformats.org/officeDocument/2006/relationships" id="256" r:id="R8c739215e8be40f5"/>
    <p:sldId xmlns:r="http://schemas.openxmlformats.org/officeDocument/2006/relationships" id="257" r:id="Re1381d96aebe4c2b"/>
    <p:sldId xmlns:r="http://schemas.openxmlformats.org/officeDocument/2006/relationships" id="258" r:id="Rba2c62a412184fc9"/>
    <p:sldId xmlns:r="http://schemas.openxmlformats.org/officeDocument/2006/relationships" id="259" r:id="Rb4c4361c0f3c4c06"/>
    <p:sldId xmlns:r="http://schemas.openxmlformats.org/officeDocument/2006/relationships" id="260" r:id="Re82b650f70964f65"/>
    <p:sldId xmlns:r="http://schemas.openxmlformats.org/officeDocument/2006/relationships" id="261" r:id="R6139b8c7bd0f483c"/>
    <p:sldId xmlns:r="http://schemas.openxmlformats.org/officeDocument/2006/relationships" id="262" r:id="R83329c0a817a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6993e56ae41e7" /><Relationship Type="http://schemas.openxmlformats.org/officeDocument/2006/relationships/slide" Target="/ppt/slides/slide1.xml" Id="R8c739215e8be40f5" /><Relationship Type="http://schemas.openxmlformats.org/officeDocument/2006/relationships/slide" Target="/ppt/slides/slide2.xml" Id="Re1381d96aebe4c2b" /><Relationship Type="http://schemas.openxmlformats.org/officeDocument/2006/relationships/slide" Target="/ppt/slides/slide3.xml" Id="Rba2c62a412184fc9" /><Relationship Type="http://schemas.openxmlformats.org/officeDocument/2006/relationships/slide" Target="/ppt/slides/slide4.xml" Id="Rb4c4361c0f3c4c06" /><Relationship Type="http://schemas.openxmlformats.org/officeDocument/2006/relationships/slide" Target="/ppt/slides/slide5.xml" Id="Re82b650f70964f65" /><Relationship Type="http://schemas.openxmlformats.org/officeDocument/2006/relationships/slide" Target="/ppt/slides/slide6.xml" Id="R6139b8c7bd0f483c" /><Relationship Type="http://schemas.openxmlformats.org/officeDocument/2006/relationships/slide" Target="/ppt/slides/slide7.xml" Id="R83329c0a817a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145657139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5b69fabed4291" /><Relationship Type="http://schemas.openxmlformats.org/officeDocument/2006/relationships/theme" Target="/ppt/slideMasters/theme/theme1.xml" Id="R8027b582da17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5b69fabed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befa62e7d4c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315cf2e8d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bd16a3a9b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fe76d0214d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52d6c095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921508125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92b389138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 EIENDOM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STORØ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