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4730f80bb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3c3942001432d"/>
  </p:sldMasterIdLst>
  <p:sldIdLst>
    <p:sldId xmlns:r="http://schemas.openxmlformats.org/officeDocument/2006/relationships" id="256" r:id="R42ed9f54571148a3"/>
    <p:sldId xmlns:r="http://schemas.openxmlformats.org/officeDocument/2006/relationships" id="257" r:id="R5839c12d6db7403f"/>
    <p:sldId xmlns:r="http://schemas.openxmlformats.org/officeDocument/2006/relationships" id="258" r:id="Rf68a0541989c4385"/>
    <p:sldId xmlns:r="http://schemas.openxmlformats.org/officeDocument/2006/relationships" id="259" r:id="R553f4325f9804b49"/>
    <p:sldId xmlns:r="http://schemas.openxmlformats.org/officeDocument/2006/relationships" id="260" r:id="R5ba321e6ae7d4266"/>
    <p:sldId xmlns:r="http://schemas.openxmlformats.org/officeDocument/2006/relationships" id="261" r:id="R1370e9b34868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3c3942001432d" /><Relationship Type="http://schemas.openxmlformats.org/officeDocument/2006/relationships/slide" Target="/ppt/slides/slide1.xml" Id="R42ed9f54571148a3" /><Relationship Type="http://schemas.openxmlformats.org/officeDocument/2006/relationships/slide" Target="/ppt/slides/slide2.xml" Id="R5839c12d6db7403f" /><Relationship Type="http://schemas.openxmlformats.org/officeDocument/2006/relationships/slide" Target="/ppt/slides/slide3.xml" Id="Rf68a0541989c4385" /><Relationship Type="http://schemas.openxmlformats.org/officeDocument/2006/relationships/slide" Target="/ppt/slides/slide4.xml" Id="R553f4325f9804b49" /><Relationship Type="http://schemas.openxmlformats.org/officeDocument/2006/relationships/slide" Target="/ppt/slides/slide5.xml" Id="R5ba321e6ae7d4266" /><Relationship Type="http://schemas.openxmlformats.org/officeDocument/2006/relationships/slide" Target="/ppt/slides/slide6.xml" Id="R1370e9b34868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dbefe1d45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07650b76f4ef2" /><Relationship Type="http://schemas.openxmlformats.org/officeDocument/2006/relationships/theme" Target="/ppt/slideMasters/theme/theme1.xml" Id="R58c96ea6f9de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07650b76f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2b71b52f7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583126b47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e59f46c9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cd45b59f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777f02cf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8df572b2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