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2fa71e092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10be654084bc6"/>
  </p:sldMasterIdLst>
  <p:sldIdLst>
    <p:sldId xmlns:r="http://schemas.openxmlformats.org/officeDocument/2006/relationships" id="256" r:id="R8f74584211034aeb"/>
    <p:sldId xmlns:r="http://schemas.openxmlformats.org/officeDocument/2006/relationships" id="257" r:id="R3604f33ae0294508"/>
    <p:sldId xmlns:r="http://schemas.openxmlformats.org/officeDocument/2006/relationships" id="258" r:id="R24695dc3593d4010"/>
    <p:sldId xmlns:r="http://schemas.openxmlformats.org/officeDocument/2006/relationships" id="259" r:id="R137a47d1ac784f45"/>
    <p:sldId xmlns:r="http://schemas.openxmlformats.org/officeDocument/2006/relationships" id="260" r:id="R85b7eb2c27004dbe"/>
    <p:sldId xmlns:r="http://schemas.openxmlformats.org/officeDocument/2006/relationships" id="261" r:id="Rc635249e50a845f9"/>
    <p:sldId xmlns:r="http://schemas.openxmlformats.org/officeDocument/2006/relationships" id="262" r:id="Rd29ceacc2154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10be654084bc6" /><Relationship Type="http://schemas.openxmlformats.org/officeDocument/2006/relationships/slide" Target="/ppt/slides/slide1.xml" Id="R8f74584211034aeb" /><Relationship Type="http://schemas.openxmlformats.org/officeDocument/2006/relationships/slide" Target="/ppt/slides/slide2.xml" Id="R3604f33ae0294508" /><Relationship Type="http://schemas.openxmlformats.org/officeDocument/2006/relationships/slide" Target="/ppt/slides/slide3.xml" Id="R24695dc3593d4010" /><Relationship Type="http://schemas.openxmlformats.org/officeDocument/2006/relationships/slide" Target="/ppt/slides/slide4.xml" Id="R137a47d1ac784f45" /><Relationship Type="http://schemas.openxmlformats.org/officeDocument/2006/relationships/slide" Target="/ppt/slides/slide5.xml" Id="R85b7eb2c27004dbe" /><Relationship Type="http://schemas.openxmlformats.org/officeDocument/2006/relationships/slide" Target="/ppt/slides/slide6.xml" Id="Rc635249e50a845f9" /><Relationship Type="http://schemas.openxmlformats.org/officeDocument/2006/relationships/slide" Target="/ppt/slides/slide7.xml" Id="Rd29ceacc2154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22fe3b3b7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f7b87d334c87" /><Relationship Type="http://schemas.openxmlformats.org/officeDocument/2006/relationships/theme" Target="/ppt/slideMasters/theme/theme1.xml" Id="Rc3723e9cc891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9f7b87d33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aa8e9a5a9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7233f1f0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4d604683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72adb959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395ea53a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60b5c7e4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53c025ec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MERETHE O WICKSTRØM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