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23dde89eccd4fd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b20ef49085e45f2"/>
  </p:sldMasterIdLst>
  <p:sldIdLst>
    <p:sldId xmlns:r="http://schemas.openxmlformats.org/officeDocument/2006/relationships" id="256" r:id="Raef9a3a86edb437e"/>
    <p:sldId xmlns:r="http://schemas.openxmlformats.org/officeDocument/2006/relationships" id="257" r:id="Rbd94fa7725394e0b"/>
    <p:sldId xmlns:r="http://schemas.openxmlformats.org/officeDocument/2006/relationships" id="258" r:id="R4d462a7c3f034f5a"/>
    <p:sldId xmlns:r="http://schemas.openxmlformats.org/officeDocument/2006/relationships" id="259" r:id="Raccea5d02a3b48dd"/>
    <p:sldId xmlns:r="http://schemas.openxmlformats.org/officeDocument/2006/relationships" id="260" r:id="R75a8b958bb4b42d5"/>
    <p:sldId xmlns:r="http://schemas.openxmlformats.org/officeDocument/2006/relationships" id="261" r:id="R139b3fe7782c4b38"/>
    <p:sldId xmlns:r="http://schemas.openxmlformats.org/officeDocument/2006/relationships" id="262" r:id="Ra49cdced1f7144e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b20ef49085e45f2" /><Relationship Type="http://schemas.openxmlformats.org/officeDocument/2006/relationships/slide" Target="/ppt/slides/slide1.xml" Id="Raef9a3a86edb437e" /><Relationship Type="http://schemas.openxmlformats.org/officeDocument/2006/relationships/slide" Target="/ppt/slides/slide2.xml" Id="Rbd94fa7725394e0b" /><Relationship Type="http://schemas.openxmlformats.org/officeDocument/2006/relationships/slide" Target="/ppt/slides/slide3.xml" Id="R4d462a7c3f034f5a" /><Relationship Type="http://schemas.openxmlformats.org/officeDocument/2006/relationships/slide" Target="/ppt/slides/slide4.xml" Id="Raccea5d02a3b48dd" /><Relationship Type="http://schemas.openxmlformats.org/officeDocument/2006/relationships/slide" Target="/ppt/slides/slide5.xml" Id="R75a8b958bb4b42d5" /><Relationship Type="http://schemas.openxmlformats.org/officeDocument/2006/relationships/slide" Target="/ppt/slides/slide6.xml" Id="R139b3fe7782c4b38" /><Relationship Type="http://schemas.openxmlformats.org/officeDocument/2006/relationships/slide" Target="/ppt/slides/slide7.xml" Id="Ra49cdced1f7144e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7e603016bda4b7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4102c06d864285" /><Relationship Type="http://schemas.openxmlformats.org/officeDocument/2006/relationships/theme" Target="/ppt/slideMasters/theme/theme1.xml" Id="R2702bc9fe64e4bc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14102c06d86428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fee5ba10804b2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dd0b5eb4ed424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948498e6fc0448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51acc4486741a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0498231742408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e1f094233243d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170b164ca046b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ÅRDAL BYGGSERVICE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ÅRDAL BYGGSERVICE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ÅRDAL BYGGSERVICE AS ble etablert [år] og holder til i Årdalstangen.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ÅRDAL BYGGSERVICE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ÅRDAL BYGGSERVICE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ÅRDAL BYGGSERVICE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14 911 443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133 716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−56 357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2 587 013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5 098 896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ÅRDAL BYGGSERVICE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PETTER SORTLAND  –  76,5 %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MAGNE FOLVEN  –  9,7 %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ÅRDAL BYGGSERVICE AS  –  9,7 %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FRODE TEIGEN  –  2,1 %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TORKJELL VIGDAL  –  2,1 %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ÅRDAL BYGGSERVICE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Seimsdalsvegen 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6885 Årdalstangen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57 66 14 33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880 428 152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ÅRDAL BYGGSERVICE AS</a:t>
            </a:r>
          </a:p>
        </p:txBody>
      </p:sp>
    </p:spTree>
  </p:cSld>
  <p:clrMapOvr>
    <a:masterClrMapping xmlns:a="http://schemas.openxmlformats.org/drawingml/2006/main"/>
  </p:clrMapOvr>
</p:sld>
</file>