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fa4dace6c34c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2276031a624cc8"/>
  </p:sldMasterIdLst>
  <p:sldIdLst>
    <p:sldId xmlns:r="http://schemas.openxmlformats.org/officeDocument/2006/relationships" id="256" r:id="R35eb940f43284910"/>
    <p:sldId xmlns:r="http://schemas.openxmlformats.org/officeDocument/2006/relationships" id="257" r:id="Ra3896ff566ef4335"/>
    <p:sldId xmlns:r="http://schemas.openxmlformats.org/officeDocument/2006/relationships" id="258" r:id="R62b796913ff244e7"/>
    <p:sldId xmlns:r="http://schemas.openxmlformats.org/officeDocument/2006/relationships" id="259" r:id="R1ff71db3555046d5"/>
    <p:sldId xmlns:r="http://schemas.openxmlformats.org/officeDocument/2006/relationships" id="260" r:id="R467b2ec7ba054e65"/>
    <p:sldId xmlns:r="http://schemas.openxmlformats.org/officeDocument/2006/relationships" id="261" r:id="Rdac2e4faebb04db5"/>
    <p:sldId xmlns:r="http://schemas.openxmlformats.org/officeDocument/2006/relationships" id="262" r:id="R8bf261eb18b84b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2276031a624cc8" /><Relationship Type="http://schemas.openxmlformats.org/officeDocument/2006/relationships/slide" Target="/ppt/slides/slide1.xml" Id="R35eb940f43284910" /><Relationship Type="http://schemas.openxmlformats.org/officeDocument/2006/relationships/slide" Target="/ppt/slides/slide2.xml" Id="Ra3896ff566ef4335" /><Relationship Type="http://schemas.openxmlformats.org/officeDocument/2006/relationships/slide" Target="/ppt/slides/slide3.xml" Id="R62b796913ff244e7" /><Relationship Type="http://schemas.openxmlformats.org/officeDocument/2006/relationships/slide" Target="/ppt/slides/slide4.xml" Id="R1ff71db3555046d5" /><Relationship Type="http://schemas.openxmlformats.org/officeDocument/2006/relationships/slide" Target="/ppt/slides/slide5.xml" Id="R467b2ec7ba054e65" /><Relationship Type="http://schemas.openxmlformats.org/officeDocument/2006/relationships/slide" Target="/ppt/slides/slide6.xml" Id="Rdac2e4faebb04db5" /><Relationship Type="http://schemas.openxmlformats.org/officeDocument/2006/relationships/slide" Target="/ppt/slides/slide7.xml" Id="R8bf261eb18b84b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31da0afa0d40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df0a7766f446d" /><Relationship Type="http://schemas.openxmlformats.org/officeDocument/2006/relationships/theme" Target="/ppt/slideMasters/theme/theme1.xml" Id="R064b030e4d5840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adf0a7766f44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ce24c32294c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9eeb81ff247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969716dc04b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415d9c3c444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5b7e2418543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63d2f88b841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39c9a8cea4a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HASUND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36 621 932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3 863 556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3 170 705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1 363 706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11 968 871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BJØRNULF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01 74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firmapost@hasund.com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880 381 962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