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327d0775254f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ee1803f3da441c"/>
  </p:sldMasterIdLst>
  <p:sldIdLst>
    <p:sldId xmlns:r="http://schemas.openxmlformats.org/officeDocument/2006/relationships" id="256" r:id="R2276d76dd88f4aa9"/>
    <p:sldId xmlns:r="http://schemas.openxmlformats.org/officeDocument/2006/relationships" id="257" r:id="R783ef74b75e94ca6"/>
    <p:sldId xmlns:r="http://schemas.openxmlformats.org/officeDocument/2006/relationships" id="258" r:id="R7bbe03aab90c4925"/>
    <p:sldId xmlns:r="http://schemas.openxmlformats.org/officeDocument/2006/relationships" id="259" r:id="R624ca2b3c006465b"/>
    <p:sldId xmlns:r="http://schemas.openxmlformats.org/officeDocument/2006/relationships" id="260" r:id="Rafeab3b568934f96"/>
    <p:sldId xmlns:r="http://schemas.openxmlformats.org/officeDocument/2006/relationships" id="261" r:id="Ra7194d4a06f64cdc"/>
    <p:sldId xmlns:r="http://schemas.openxmlformats.org/officeDocument/2006/relationships" id="262" r:id="R4a65abbc717144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ee1803f3da441c" /><Relationship Type="http://schemas.openxmlformats.org/officeDocument/2006/relationships/slide" Target="/ppt/slides/slide1.xml" Id="R2276d76dd88f4aa9" /><Relationship Type="http://schemas.openxmlformats.org/officeDocument/2006/relationships/slide" Target="/ppt/slides/slide2.xml" Id="R783ef74b75e94ca6" /><Relationship Type="http://schemas.openxmlformats.org/officeDocument/2006/relationships/slide" Target="/ppt/slides/slide3.xml" Id="R7bbe03aab90c4925" /><Relationship Type="http://schemas.openxmlformats.org/officeDocument/2006/relationships/slide" Target="/ppt/slides/slide4.xml" Id="R624ca2b3c006465b" /><Relationship Type="http://schemas.openxmlformats.org/officeDocument/2006/relationships/slide" Target="/ppt/slides/slide5.xml" Id="Rafeab3b568934f96" /><Relationship Type="http://schemas.openxmlformats.org/officeDocument/2006/relationships/slide" Target="/ppt/slides/slide6.xml" Id="Ra7194d4a06f64cdc" /><Relationship Type="http://schemas.openxmlformats.org/officeDocument/2006/relationships/slide" Target="/ppt/slides/slide7.xml" Id="R4a65abbc717144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c673c12d6f41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6747bd5d94109" /><Relationship Type="http://schemas.openxmlformats.org/officeDocument/2006/relationships/theme" Target="/ppt/slideMasters/theme/theme1.xml" Id="R445ea53daba546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e6747bd5d941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37b57735b49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aa06ebfc5848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9aac4423743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28409b72a48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1df6908c840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4e7152ac148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9577552d749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ETRADE ARCTIC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ETRADE ARCTIC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−175 335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3 464 764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28 099 065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28 939 281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Leilighetsnummer 17, 4. etasje, Vestregata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880 345 532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