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7cb743bd8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ef48ab0f5477d"/>
  </p:sldMasterIdLst>
  <p:sldIdLst>
    <p:sldId xmlns:r="http://schemas.openxmlformats.org/officeDocument/2006/relationships" id="256" r:id="R817a892b48884658"/>
    <p:sldId xmlns:r="http://schemas.openxmlformats.org/officeDocument/2006/relationships" id="257" r:id="R5cb1d49a898947e4"/>
    <p:sldId xmlns:r="http://schemas.openxmlformats.org/officeDocument/2006/relationships" id="258" r:id="R64bc36b91f7b4a6c"/>
    <p:sldId xmlns:r="http://schemas.openxmlformats.org/officeDocument/2006/relationships" id="259" r:id="Rcd2a186f32644b30"/>
    <p:sldId xmlns:r="http://schemas.openxmlformats.org/officeDocument/2006/relationships" id="260" r:id="Rdb1b2ecb0fd0498e"/>
    <p:sldId xmlns:r="http://schemas.openxmlformats.org/officeDocument/2006/relationships" id="261" r:id="R1d8c1b6594d9451d"/>
    <p:sldId xmlns:r="http://schemas.openxmlformats.org/officeDocument/2006/relationships" id="262" r:id="R261d5c08066c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f48ab0f5477d" /><Relationship Type="http://schemas.openxmlformats.org/officeDocument/2006/relationships/slide" Target="/ppt/slides/slide1.xml" Id="R817a892b48884658" /><Relationship Type="http://schemas.openxmlformats.org/officeDocument/2006/relationships/slide" Target="/ppt/slides/slide2.xml" Id="R5cb1d49a898947e4" /><Relationship Type="http://schemas.openxmlformats.org/officeDocument/2006/relationships/slide" Target="/ppt/slides/slide3.xml" Id="R64bc36b91f7b4a6c" /><Relationship Type="http://schemas.openxmlformats.org/officeDocument/2006/relationships/slide" Target="/ppt/slides/slide4.xml" Id="Rcd2a186f32644b30" /><Relationship Type="http://schemas.openxmlformats.org/officeDocument/2006/relationships/slide" Target="/ppt/slides/slide5.xml" Id="Rdb1b2ecb0fd0498e" /><Relationship Type="http://schemas.openxmlformats.org/officeDocument/2006/relationships/slide" Target="/ppt/slides/slide6.xml" Id="R1d8c1b6594d9451d" /><Relationship Type="http://schemas.openxmlformats.org/officeDocument/2006/relationships/slide" Target="/ppt/slides/slide7.xml" Id="R261d5c08066c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79b234d19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4d373f164c98" /><Relationship Type="http://schemas.openxmlformats.org/officeDocument/2006/relationships/theme" Target="/ppt/slideMasters/theme/theme1.xml" Id="R63aab0859a64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14d373f16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4a716616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b6165e7c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0f6c56ab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367d4a2c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4a93c20c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8a087834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f054e918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