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791ad0b0e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63fa8337f44d7"/>
  </p:sldMasterIdLst>
  <p:sldIdLst>
    <p:sldId xmlns:r="http://schemas.openxmlformats.org/officeDocument/2006/relationships" id="256" r:id="R7272b58a88de407c"/>
    <p:sldId xmlns:r="http://schemas.openxmlformats.org/officeDocument/2006/relationships" id="257" r:id="R118fa3f4dd4a4d70"/>
    <p:sldId xmlns:r="http://schemas.openxmlformats.org/officeDocument/2006/relationships" id="258" r:id="Ra3bf1be9960c4e48"/>
    <p:sldId xmlns:r="http://schemas.openxmlformats.org/officeDocument/2006/relationships" id="259" r:id="Rb0aa307e5ae14293"/>
    <p:sldId xmlns:r="http://schemas.openxmlformats.org/officeDocument/2006/relationships" id="260" r:id="Rfd4bbafa0b674fc5"/>
    <p:sldId xmlns:r="http://schemas.openxmlformats.org/officeDocument/2006/relationships" id="261" r:id="R1338a23e16c644da"/>
    <p:sldId xmlns:r="http://schemas.openxmlformats.org/officeDocument/2006/relationships" id="262" r:id="R50697343f9af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63fa8337f44d7" /><Relationship Type="http://schemas.openxmlformats.org/officeDocument/2006/relationships/slide" Target="/ppt/slides/slide1.xml" Id="R7272b58a88de407c" /><Relationship Type="http://schemas.openxmlformats.org/officeDocument/2006/relationships/slide" Target="/ppt/slides/slide2.xml" Id="R118fa3f4dd4a4d70" /><Relationship Type="http://schemas.openxmlformats.org/officeDocument/2006/relationships/slide" Target="/ppt/slides/slide3.xml" Id="Ra3bf1be9960c4e48" /><Relationship Type="http://schemas.openxmlformats.org/officeDocument/2006/relationships/slide" Target="/ppt/slides/slide4.xml" Id="Rb0aa307e5ae14293" /><Relationship Type="http://schemas.openxmlformats.org/officeDocument/2006/relationships/slide" Target="/ppt/slides/slide5.xml" Id="Rfd4bbafa0b674fc5" /><Relationship Type="http://schemas.openxmlformats.org/officeDocument/2006/relationships/slide" Target="/ppt/slides/slide6.xml" Id="R1338a23e16c644da" /><Relationship Type="http://schemas.openxmlformats.org/officeDocument/2006/relationships/slide" Target="/ppt/slides/slide7.xml" Id="R50697343f9af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7cc2d5d60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cef3d3f424e0d" /><Relationship Type="http://schemas.openxmlformats.org/officeDocument/2006/relationships/theme" Target="/ppt/slideMasters/theme/theme1.xml" Id="R84c72dc03393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cef3d3f42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154d8693041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7ee2d7b8b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467b16aa5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46326b7f5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f2d72e1dd42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0d8ed064c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6cc0acd6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