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0f3a4bcf0e40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fc004aeb4a4463"/>
  </p:sldMasterIdLst>
  <p:sldIdLst>
    <p:sldId xmlns:r="http://schemas.openxmlformats.org/officeDocument/2006/relationships" id="256" r:id="R6df025e9833a480f"/>
    <p:sldId xmlns:r="http://schemas.openxmlformats.org/officeDocument/2006/relationships" id="257" r:id="Rb5303a1a14724382"/>
    <p:sldId xmlns:r="http://schemas.openxmlformats.org/officeDocument/2006/relationships" id="258" r:id="R4f1cc073d35448e4"/>
    <p:sldId xmlns:r="http://schemas.openxmlformats.org/officeDocument/2006/relationships" id="259" r:id="R72dcb7ba08d24935"/>
    <p:sldId xmlns:r="http://schemas.openxmlformats.org/officeDocument/2006/relationships" id="260" r:id="R38fb59ae5c62449a"/>
    <p:sldId xmlns:r="http://schemas.openxmlformats.org/officeDocument/2006/relationships" id="261" r:id="R362472c836f544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c004aeb4a4463" /><Relationship Type="http://schemas.openxmlformats.org/officeDocument/2006/relationships/slide" Target="/ppt/slides/slide1.xml" Id="R6df025e9833a480f" /><Relationship Type="http://schemas.openxmlformats.org/officeDocument/2006/relationships/slide" Target="/ppt/slides/slide2.xml" Id="Rb5303a1a14724382" /><Relationship Type="http://schemas.openxmlformats.org/officeDocument/2006/relationships/slide" Target="/ppt/slides/slide3.xml" Id="R4f1cc073d35448e4" /><Relationship Type="http://schemas.openxmlformats.org/officeDocument/2006/relationships/slide" Target="/ppt/slides/slide4.xml" Id="R72dcb7ba08d24935" /><Relationship Type="http://schemas.openxmlformats.org/officeDocument/2006/relationships/slide" Target="/ppt/slides/slide5.xml" Id="R38fb59ae5c62449a" /><Relationship Type="http://schemas.openxmlformats.org/officeDocument/2006/relationships/slide" Target="/ppt/slides/slide6.xml" Id="R362472c836f544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71648ad3949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ad0ad64c64a0e" /><Relationship Type="http://schemas.openxmlformats.org/officeDocument/2006/relationships/theme" Target="/ppt/slideMasters/theme/theme1.xml" Id="Re7d4521dda3d45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ad0ad64c6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0240903ba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637c2ca18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2fe126ba0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db86731a94d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d8bd01e8e43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c5c287ca741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