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10a55d6ca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28bf454a14b44"/>
  </p:sldMasterIdLst>
  <p:sldIdLst>
    <p:sldId xmlns:r="http://schemas.openxmlformats.org/officeDocument/2006/relationships" id="256" r:id="R4358c4edf891411b"/>
    <p:sldId xmlns:r="http://schemas.openxmlformats.org/officeDocument/2006/relationships" id="257" r:id="R736ad97c5757403c"/>
    <p:sldId xmlns:r="http://schemas.openxmlformats.org/officeDocument/2006/relationships" id="258" r:id="R0b2ca3dd56394e27"/>
    <p:sldId xmlns:r="http://schemas.openxmlformats.org/officeDocument/2006/relationships" id="259" r:id="R376b33fed2e848b8"/>
    <p:sldId xmlns:r="http://schemas.openxmlformats.org/officeDocument/2006/relationships" id="260" r:id="R9b4bd447b73949d0"/>
    <p:sldId xmlns:r="http://schemas.openxmlformats.org/officeDocument/2006/relationships" id="261" r:id="Rba1276d40dc34d6c"/>
    <p:sldId xmlns:r="http://schemas.openxmlformats.org/officeDocument/2006/relationships" id="262" r:id="R757ac68e0fc6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28bf454a14b44" /><Relationship Type="http://schemas.openxmlformats.org/officeDocument/2006/relationships/slide" Target="/ppt/slides/slide1.xml" Id="R4358c4edf891411b" /><Relationship Type="http://schemas.openxmlformats.org/officeDocument/2006/relationships/slide" Target="/ppt/slides/slide2.xml" Id="R736ad97c5757403c" /><Relationship Type="http://schemas.openxmlformats.org/officeDocument/2006/relationships/slide" Target="/ppt/slides/slide3.xml" Id="R0b2ca3dd56394e27" /><Relationship Type="http://schemas.openxmlformats.org/officeDocument/2006/relationships/slide" Target="/ppt/slides/slide4.xml" Id="R376b33fed2e848b8" /><Relationship Type="http://schemas.openxmlformats.org/officeDocument/2006/relationships/slide" Target="/ppt/slides/slide5.xml" Id="R9b4bd447b73949d0" /><Relationship Type="http://schemas.openxmlformats.org/officeDocument/2006/relationships/slide" Target="/ppt/slides/slide6.xml" Id="Rba1276d40dc34d6c" /><Relationship Type="http://schemas.openxmlformats.org/officeDocument/2006/relationships/slide" Target="/ppt/slides/slide7.xml" Id="R757ac68e0fc6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620339b51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01fe648e342a8" /><Relationship Type="http://schemas.openxmlformats.org/officeDocument/2006/relationships/theme" Target="/ppt/slideMasters/theme/theme1.xml" Id="R5dae950b0f40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01fe648e342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9fdfec73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bfa878b06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e0cf3d05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6fdcc9838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b17e6f410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1482ee387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496a213fd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ORIENT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ORIENT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22 332 628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−16 216 911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51 095 331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99 085 725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HASPRO AS  –  84,3 %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HAVGLØTT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QIU LUCAS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etg., Sjøgata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mari@orientimport.no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879 908 752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 HOLDING AS</a:t>
            </a:r>
          </a:p>
        </p:txBody>
      </p:sp>
    </p:spTree>
  </p:cSld>
  <p:clrMapOvr>
    <a:masterClrMapping xmlns:a="http://schemas.openxmlformats.org/drawingml/2006/main"/>
  </p:clrMapOvr>
</p:sld>
</file>