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2a7a5d246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43bcf581f4c43"/>
  </p:sldMasterIdLst>
  <p:sldIdLst>
    <p:sldId xmlns:r="http://schemas.openxmlformats.org/officeDocument/2006/relationships" id="256" r:id="Rd646ae8597ba4745"/>
    <p:sldId xmlns:r="http://schemas.openxmlformats.org/officeDocument/2006/relationships" id="257" r:id="R9121b61ac501481e"/>
    <p:sldId xmlns:r="http://schemas.openxmlformats.org/officeDocument/2006/relationships" id="258" r:id="R59dd502b5e8d4912"/>
    <p:sldId xmlns:r="http://schemas.openxmlformats.org/officeDocument/2006/relationships" id="259" r:id="R241ce93e87c24919"/>
    <p:sldId xmlns:r="http://schemas.openxmlformats.org/officeDocument/2006/relationships" id="260" r:id="Re967374fcb504222"/>
    <p:sldId xmlns:r="http://schemas.openxmlformats.org/officeDocument/2006/relationships" id="261" r:id="Rd9a248f553c44832"/>
    <p:sldId xmlns:r="http://schemas.openxmlformats.org/officeDocument/2006/relationships" id="262" r:id="R4bd4a2bd25fb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43bcf581f4c43" /><Relationship Type="http://schemas.openxmlformats.org/officeDocument/2006/relationships/slide" Target="/ppt/slides/slide1.xml" Id="Rd646ae8597ba4745" /><Relationship Type="http://schemas.openxmlformats.org/officeDocument/2006/relationships/slide" Target="/ppt/slides/slide2.xml" Id="R9121b61ac501481e" /><Relationship Type="http://schemas.openxmlformats.org/officeDocument/2006/relationships/slide" Target="/ppt/slides/slide3.xml" Id="R59dd502b5e8d4912" /><Relationship Type="http://schemas.openxmlformats.org/officeDocument/2006/relationships/slide" Target="/ppt/slides/slide4.xml" Id="R241ce93e87c24919" /><Relationship Type="http://schemas.openxmlformats.org/officeDocument/2006/relationships/slide" Target="/ppt/slides/slide5.xml" Id="Re967374fcb504222" /><Relationship Type="http://schemas.openxmlformats.org/officeDocument/2006/relationships/slide" Target="/ppt/slides/slide6.xml" Id="Rd9a248f553c44832" /><Relationship Type="http://schemas.openxmlformats.org/officeDocument/2006/relationships/slide" Target="/ppt/slides/slide7.xml" Id="R4bd4a2bd25fb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701a4260e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be9ba98f84c9a" /><Relationship Type="http://schemas.openxmlformats.org/officeDocument/2006/relationships/theme" Target="/ppt/slideMasters/theme/theme1.xml" Id="R74ff09c4cf3e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be9ba98f8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f37fa4d0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d0f624e31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3e888f1de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77be323b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0257268a1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159fedca6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b38153b4e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