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3848fb37284a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033d5ac2024f87"/>
  </p:sldMasterIdLst>
  <p:sldIdLst>
    <p:sldId xmlns:r="http://schemas.openxmlformats.org/officeDocument/2006/relationships" id="256" r:id="Re9f33c59c8a54edc"/>
    <p:sldId xmlns:r="http://schemas.openxmlformats.org/officeDocument/2006/relationships" id="257" r:id="R4ab3a3b817b94e32"/>
    <p:sldId xmlns:r="http://schemas.openxmlformats.org/officeDocument/2006/relationships" id="258" r:id="R8eb58db31b844b97"/>
    <p:sldId xmlns:r="http://schemas.openxmlformats.org/officeDocument/2006/relationships" id="259" r:id="R21ee103773184a05"/>
    <p:sldId xmlns:r="http://schemas.openxmlformats.org/officeDocument/2006/relationships" id="260" r:id="R507a5c8d67924fb2"/>
    <p:sldId xmlns:r="http://schemas.openxmlformats.org/officeDocument/2006/relationships" id="261" r:id="Rff76cc38d02447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33d5ac2024f87" /><Relationship Type="http://schemas.openxmlformats.org/officeDocument/2006/relationships/slide" Target="/ppt/slides/slide1.xml" Id="Re9f33c59c8a54edc" /><Relationship Type="http://schemas.openxmlformats.org/officeDocument/2006/relationships/slide" Target="/ppt/slides/slide2.xml" Id="R4ab3a3b817b94e32" /><Relationship Type="http://schemas.openxmlformats.org/officeDocument/2006/relationships/slide" Target="/ppt/slides/slide3.xml" Id="R8eb58db31b844b97" /><Relationship Type="http://schemas.openxmlformats.org/officeDocument/2006/relationships/slide" Target="/ppt/slides/slide4.xml" Id="R21ee103773184a05" /><Relationship Type="http://schemas.openxmlformats.org/officeDocument/2006/relationships/slide" Target="/ppt/slides/slide5.xml" Id="R507a5c8d67924fb2" /><Relationship Type="http://schemas.openxmlformats.org/officeDocument/2006/relationships/slide" Target="/ppt/slides/slide6.xml" Id="Rff76cc38d02447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fe2d38fee4e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48f68f0df47d5" /><Relationship Type="http://schemas.openxmlformats.org/officeDocument/2006/relationships/theme" Target="/ppt/slideMasters/theme/theme1.xml" Id="R0fb3454c8e3a43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548f68f0df47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209e373324a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7773d0b27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aee0ab8a948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088c4dc3c4a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959d4ce594d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fd05d7e3a47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13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879 906 792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AS</a:t>
            </a:r>
          </a:p>
        </p:txBody>
      </p:sp>
    </p:spTree>
  </p:cSld>
  <p:clrMapOvr>
    <a:masterClrMapping xmlns:a="http://schemas.openxmlformats.org/drawingml/2006/main"/>
  </p:clrMapOvr>
</p:sld>
</file>