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ec4b3bf61441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c2761dc8f4b85"/>
  </p:sldMasterIdLst>
  <p:sldIdLst>
    <p:sldId xmlns:r="http://schemas.openxmlformats.org/officeDocument/2006/relationships" id="256" r:id="Recccbce3e31c4489"/>
    <p:sldId xmlns:r="http://schemas.openxmlformats.org/officeDocument/2006/relationships" id="257" r:id="R69d56de1e4754a4a"/>
    <p:sldId xmlns:r="http://schemas.openxmlformats.org/officeDocument/2006/relationships" id="258" r:id="R388200e981924513"/>
    <p:sldId xmlns:r="http://schemas.openxmlformats.org/officeDocument/2006/relationships" id="259" r:id="Ra18fc42124924d66"/>
    <p:sldId xmlns:r="http://schemas.openxmlformats.org/officeDocument/2006/relationships" id="260" r:id="Rc33635b1a3d642d2"/>
    <p:sldId xmlns:r="http://schemas.openxmlformats.org/officeDocument/2006/relationships" id="261" r:id="Rab0c19edff554397"/>
    <p:sldId xmlns:r="http://schemas.openxmlformats.org/officeDocument/2006/relationships" id="262" r:id="R57bda121728b44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c2761dc8f4b85" /><Relationship Type="http://schemas.openxmlformats.org/officeDocument/2006/relationships/slide" Target="/ppt/slides/slide1.xml" Id="Recccbce3e31c4489" /><Relationship Type="http://schemas.openxmlformats.org/officeDocument/2006/relationships/slide" Target="/ppt/slides/slide2.xml" Id="R69d56de1e4754a4a" /><Relationship Type="http://schemas.openxmlformats.org/officeDocument/2006/relationships/slide" Target="/ppt/slides/slide3.xml" Id="R388200e981924513" /><Relationship Type="http://schemas.openxmlformats.org/officeDocument/2006/relationships/slide" Target="/ppt/slides/slide4.xml" Id="Ra18fc42124924d66" /><Relationship Type="http://schemas.openxmlformats.org/officeDocument/2006/relationships/slide" Target="/ppt/slides/slide5.xml" Id="Rc33635b1a3d642d2" /><Relationship Type="http://schemas.openxmlformats.org/officeDocument/2006/relationships/slide" Target="/ppt/slides/slide6.xml" Id="Rab0c19edff554397" /><Relationship Type="http://schemas.openxmlformats.org/officeDocument/2006/relationships/slide" Target="/ppt/slides/slide7.xml" Id="R57bda121728b44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052249b1b4a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414d9e0de4bb5" /><Relationship Type="http://schemas.openxmlformats.org/officeDocument/2006/relationships/theme" Target="/ppt/slideMasters/theme/theme1.xml" Id="R7610430db1ee47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5414d9e0de4b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0121e60ed49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2c7978a734b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d42a2ccc042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847e867f542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42c9f48bc46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ec08fb5d449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919e7f3334c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KAMIAN AS ble etablert [år] og holder til i Gursken.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1 348 437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−640 065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−639 943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7 958 012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8 304 015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BEATE BRATLI VÅGEN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Knotten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6082 Gursken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02 85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879 875 862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