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38c83445746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d67688e384433"/>
  </p:sldMasterIdLst>
  <p:sldIdLst>
    <p:sldId xmlns:r="http://schemas.openxmlformats.org/officeDocument/2006/relationships" id="256" r:id="Ra2aa4bd8245f4214"/>
    <p:sldId xmlns:r="http://schemas.openxmlformats.org/officeDocument/2006/relationships" id="257" r:id="R1784c0c173a646dd"/>
    <p:sldId xmlns:r="http://schemas.openxmlformats.org/officeDocument/2006/relationships" id="258" r:id="Re601a4b31e034cb6"/>
    <p:sldId xmlns:r="http://schemas.openxmlformats.org/officeDocument/2006/relationships" id="259" r:id="R5c716c8bfa4c44b9"/>
    <p:sldId xmlns:r="http://schemas.openxmlformats.org/officeDocument/2006/relationships" id="260" r:id="Ra07b74356e6349bf"/>
    <p:sldId xmlns:r="http://schemas.openxmlformats.org/officeDocument/2006/relationships" id="261" r:id="Racdb9716c79349bf"/>
    <p:sldId xmlns:r="http://schemas.openxmlformats.org/officeDocument/2006/relationships" id="262" r:id="R5b367c923a4f49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d67688e384433" /><Relationship Type="http://schemas.openxmlformats.org/officeDocument/2006/relationships/slide" Target="/ppt/slides/slide1.xml" Id="Ra2aa4bd8245f4214" /><Relationship Type="http://schemas.openxmlformats.org/officeDocument/2006/relationships/slide" Target="/ppt/slides/slide2.xml" Id="R1784c0c173a646dd" /><Relationship Type="http://schemas.openxmlformats.org/officeDocument/2006/relationships/slide" Target="/ppt/slides/slide3.xml" Id="Re601a4b31e034cb6" /><Relationship Type="http://schemas.openxmlformats.org/officeDocument/2006/relationships/slide" Target="/ppt/slides/slide4.xml" Id="R5c716c8bfa4c44b9" /><Relationship Type="http://schemas.openxmlformats.org/officeDocument/2006/relationships/slide" Target="/ppt/slides/slide5.xml" Id="Ra07b74356e6349bf" /><Relationship Type="http://schemas.openxmlformats.org/officeDocument/2006/relationships/slide" Target="/ppt/slides/slide6.xml" Id="Racdb9716c79349bf" /><Relationship Type="http://schemas.openxmlformats.org/officeDocument/2006/relationships/slide" Target="/ppt/slides/slide7.xml" Id="R5b367c923a4f49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8a2c08dba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d23e8e10d40d2" /><Relationship Type="http://schemas.openxmlformats.org/officeDocument/2006/relationships/theme" Target="/ppt/slideMasters/theme/theme1.xml" Id="R5499986b7abf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d23e8e10d40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95ffb453e49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0a8ed814e40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165b2f661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fbaf1b147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0e2069c924e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55eada00b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6ec7119ad44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22 636 792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AGNAR KRONBORG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96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tim@agnar.no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www.feltspat.no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879 843 952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