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75995ab3543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92a01985c4720"/>
  </p:sldMasterIdLst>
  <p:sldIdLst>
    <p:sldId xmlns:r="http://schemas.openxmlformats.org/officeDocument/2006/relationships" id="256" r:id="Rb444fdc6f6664a14"/>
    <p:sldId xmlns:r="http://schemas.openxmlformats.org/officeDocument/2006/relationships" id="257" r:id="R8b72564d38764c70"/>
    <p:sldId xmlns:r="http://schemas.openxmlformats.org/officeDocument/2006/relationships" id="258" r:id="R71cad874580d464c"/>
    <p:sldId xmlns:r="http://schemas.openxmlformats.org/officeDocument/2006/relationships" id="259" r:id="Rfc7de43e837840ea"/>
    <p:sldId xmlns:r="http://schemas.openxmlformats.org/officeDocument/2006/relationships" id="260" r:id="R183e20ea07144c3d"/>
    <p:sldId xmlns:r="http://schemas.openxmlformats.org/officeDocument/2006/relationships" id="261" r:id="Rdddcd101959a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92a01985c4720" /><Relationship Type="http://schemas.openxmlformats.org/officeDocument/2006/relationships/slide" Target="/ppt/slides/slide1.xml" Id="Rb444fdc6f6664a14" /><Relationship Type="http://schemas.openxmlformats.org/officeDocument/2006/relationships/slide" Target="/ppt/slides/slide2.xml" Id="R8b72564d38764c70" /><Relationship Type="http://schemas.openxmlformats.org/officeDocument/2006/relationships/slide" Target="/ppt/slides/slide3.xml" Id="R71cad874580d464c" /><Relationship Type="http://schemas.openxmlformats.org/officeDocument/2006/relationships/slide" Target="/ppt/slides/slide4.xml" Id="Rfc7de43e837840ea" /><Relationship Type="http://schemas.openxmlformats.org/officeDocument/2006/relationships/slide" Target="/ppt/slides/slide5.xml" Id="R183e20ea07144c3d" /><Relationship Type="http://schemas.openxmlformats.org/officeDocument/2006/relationships/slide" Target="/ppt/slides/slide6.xml" Id="Rdddcd101959a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75c7cf5c1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3f606f3494f81" /><Relationship Type="http://schemas.openxmlformats.org/officeDocument/2006/relationships/theme" Target="/ppt/slideMasters/theme/theme1.xml" Id="R328c49a229da4d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3f606f349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a43e4ff7041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4a6145a08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3025cf9ec49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d186d0209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58eca286e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afd799f5e4f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tim@agnar.no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www.feltspat.no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879 843 952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AGNAR AS</a:t>
            </a:r>
          </a:p>
        </p:txBody>
      </p:sp>
    </p:spTree>
  </p:cSld>
  <p:clrMapOvr>
    <a:masterClrMapping xmlns:a="http://schemas.openxmlformats.org/drawingml/2006/main"/>
  </p:clrMapOvr>
</p:sld>
</file>