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5cdc6315443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04e0e5cd144bf4"/>
  </p:sldMasterIdLst>
  <p:sldIdLst>
    <p:sldId xmlns:r="http://schemas.openxmlformats.org/officeDocument/2006/relationships" id="256" r:id="R109f0cb5d8fa4b99"/>
    <p:sldId xmlns:r="http://schemas.openxmlformats.org/officeDocument/2006/relationships" id="257" r:id="Rcf68a367f8ab4395"/>
    <p:sldId xmlns:r="http://schemas.openxmlformats.org/officeDocument/2006/relationships" id="258" r:id="R223c6ab8c9cf4691"/>
    <p:sldId xmlns:r="http://schemas.openxmlformats.org/officeDocument/2006/relationships" id="259" r:id="Rd9f523dd48294ea0"/>
    <p:sldId xmlns:r="http://schemas.openxmlformats.org/officeDocument/2006/relationships" id="260" r:id="R8e56a49fbb0342ef"/>
    <p:sldId xmlns:r="http://schemas.openxmlformats.org/officeDocument/2006/relationships" id="261" r:id="R4df61b907f9e471f"/>
    <p:sldId xmlns:r="http://schemas.openxmlformats.org/officeDocument/2006/relationships" id="262" r:id="R7e89f5dd3d7a49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4e0e5cd144bf4" /><Relationship Type="http://schemas.openxmlformats.org/officeDocument/2006/relationships/slide" Target="/ppt/slides/slide1.xml" Id="R109f0cb5d8fa4b99" /><Relationship Type="http://schemas.openxmlformats.org/officeDocument/2006/relationships/slide" Target="/ppt/slides/slide2.xml" Id="Rcf68a367f8ab4395" /><Relationship Type="http://schemas.openxmlformats.org/officeDocument/2006/relationships/slide" Target="/ppt/slides/slide3.xml" Id="R223c6ab8c9cf4691" /><Relationship Type="http://schemas.openxmlformats.org/officeDocument/2006/relationships/slide" Target="/ppt/slides/slide4.xml" Id="Rd9f523dd48294ea0" /><Relationship Type="http://schemas.openxmlformats.org/officeDocument/2006/relationships/slide" Target="/ppt/slides/slide5.xml" Id="R8e56a49fbb0342ef" /><Relationship Type="http://schemas.openxmlformats.org/officeDocument/2006/relationships/slide" Target="/ppt/slides/slide6.xml" Id="R4df61b907f9e471f" /><Relationship Type="http://schemas.openxmlformats.org/officeDocument/2006/relationships/slide" Target="/ppt/slides/slide7.xml" Id="R7e89f5dd3d7a49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71233d0fd48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16d72e9344990" /><Relationship Type="http://schemas.openxmlformats.org/officeDocument/2006/relationships/theme" Target="/ppt/slideMasters/theme/theme1.xml" Id="R3ccc84e09bbf40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16d72e93449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a9647d19742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29654ccde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4362d113241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580b3c2f943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415ac52c9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c0ceb09a342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da8c1f4b049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BRAATHEN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&amp; PARTNERS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12 588 714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1 041 271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2 586 695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5 574 772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BALCHEN BRAATHEN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ZHAOLIN LU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Rastastubben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17 11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post@braathenpartners.no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www.braathenpartners.no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879 738 342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