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7c918474a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4bdfe92a54dea"/>
  </p:sldMasterIdLst>
  <p:sldIdLst>
    <p:sldId xmlns:r="http://schemas.openxmlformats.org/officeDocument/2006/relationships" id="256" r:id="R2bc6876f74e84563"/>
    <p:sldId xmlns:r="http://schemas.openxmlformats.org/officeDocument/2006/relationships" id="257" r:id="R301a0c550c884bba"/>
    <p:sldId xmlns:r="http://schemas.openxmlformats.org/officeDocument/2006/relationships" id="258" r:id="R158f1194cbdc4810"/>
    <p:sldId xmlns:r="http://schemas.openxmlformats.org/officeDocument/2006/relationships" id="259" r:id="R319aab8084ba4d24"/>
    <p:sldId xmlns:r="http://schemas.openxmlformats.org/officeDocument/2006/relationships" id="260" r:id="Rf2bf2d7afaa34005"/>
    <p:sldId xmlns:r="http://schemas.openxmlformats.org/officeDocument/2006/relationships" id="261" r:id="R61d4aceb8ce6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4bdfe92a54dea" /><Relationship Type="http://schemas.openxmlformats.org/officeDocument/2006/relationships/slide" Target="/ppt/slides/slide1.xml" Id="R2bc6876f74e84563" /><Relationship Type="http://schemas.openxmlformats.org/officeDocument/2006/relationships/slide" Target="/ppt/slides/slide2.xml" Id="R301a0c550c884bba" /><Relationship Type="http://schemas.openxmlformats.org/officeDocument/2006/relationships/slide" Target="/ppt/slides/slide3.xml" Id="R158f1194cbdc4810" /><Relationship Type="http://schemas.openxmlformats.org/officeDocument/2006/relationships/slide" Target="/ppt/slides/slide4.xml" Id="R319aab8084ba4d24" /><Relationship Type="http://schemas.openxmlformats.org/officeDocument/2006/relationships/slide" Target="/ppt/slides/slide5.xml" Id="Rf2bf2d7afaa34005" /><Relationship Type="http://schemas.openxmlformats.org/officeDocument/2006/relationships/slide" Target="/ppt/slides/slide6.xml" Id="R61d4aceb8ce6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22699af84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ae1f5366423b" /><Relationship Type="http://schemas.openxmlformats.org/officeDocument/2006/relationships/theme" Target="/ppt/slideMasters/theme/theme1.xml" Id="R4e6b738925aa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2ae1f5366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77eef080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d2d8bbd9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9564ce14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8b30cd11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f64de496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27f5c1660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