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a2cd25b44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7eb0715e44aa1"/>
  </p:sldMasterIdLst>
  <p:sldIdLst>
    <p:sldId xmlns:r="http://schemas.openxmlformats.org/officeDocument/2006/relationships" id="256" r:id="R16f06061dbba439c"/>
    <p:sldId xmlns:r="http://schemas.openxmlformats.org/officeDocument/2006/relationships" id="257" r:id="R2317d601e40740b1"/>
    <p:sldId xmlns:r="http://schemas.openxmlformats.org/officeDocument/2006/relationships" id="258" r:id="R356c202e68b845e7"/>
    <p:sldId xmlns:r="http://schemas.openxmlformats.org/officeDocument/2006/relationships" id="259" r:id="R94eb5d762803483a"/>
    <p:sldId xmlns:r="http://schemas.openxmlformats.org/officeDocument/2006/relationships" id="260" r:id="R9d9712d10f624545"/>
    <p:sldId xmlns:r="http://schemas.openxmlformats.org/officeDocument/2006/relationships" id="261" r:id="Rd6da7fd09acb414b"/>
    <p:sldId xmlns:r="http://schemas.openxmlformats.org/officeDocument/2006/relationships" id="262" r:id="Rcf0af22ee4fd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7eb0715e44aa1" /><Relationship Type="http://schemas.openxmlformats.org/officeDocument/2006/relationships/slide" Target="/ppt/slides/slide1.xml" Id="R16f06061dbba439c" /><Relationship Type="http://schemas.openxmlformats.org/officeDocument/2006/relationships/slide" Target="/ppt/slides/slide2.xml" Id="R2317d601e40740b1" /><Relationship Type="http://schemas.openxmlformats.org/officeDocument/2006/relationships/slide" Target="/ppt/slides/slide3.xml" Id="R356c202e68b845e7" /><Relationship Type="http://schemas.openxmlformats.org/officeDocument/2006/relationships/slide" Target="/ppt/slides/slide4.xml" Id="R94eb5d762803483a" /><Relationship Type="http://schemas.openxmlformats.org/officeDocument/2006/relationships/slide" Target="/ppt/slides/slide5.xml" Id="R9d9712d10f624545" /><Relationship Type="http://schemas.openxmlformats.org/officeDocument/2006/relationships/slide" Target="/ppt/slides/slide6.xml" Id="Rd6da7fd09acb414b" /><Relationship Type="http://schemas.openxmlformats.org/officeDocument/2006/relationships/slide" Target="/ppt/slides/slide7.xml" Id="Rcf0af22ee4fd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a6883074a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8aa1405e4194" /><Relationship Type="http://schemas.openxmlformats.org/officeDocument/2006/relationships/theme" Target="/ppt/slideMasters/theme/theme1.xml" Id="R2b0d1b374d63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158aa1405e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fab2bb501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68ec1125f41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690869de4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b89fe38fd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8a3eccf7f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24ff62ff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c7df5cb10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24 616 339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24 917 354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EDSTRØM FINN OLE ST-S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