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45d18dc4e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5476e5cc14fbd"/>
  </p:sldMasterIdLst>
  <p:sldIdLst>
    <p:sldId xmlns:r="http://schemas.openxmlformats.org/officeDocument/2006/relationships" id="256" r:id="R0491e74777b54783"/>
    <p:sldId xmlns:r="http://schemas.openxmlformats.org/officeDocument/2006/relationships" id="257" r:id="Rb74b4f445a7242f9"/>
    <p:sldId xmlns:r="http://schemas.openxmlformats.org/officeDocument/2006/relationships" id="258" r:id="Rb9d1aa2a765942f8"/>
    <p:sldId xmlns:r="http://schemas.openxmlformats.org/officeDocument/2006/relationships" id="259" r:id="Rf0fdb9c79d5b4b7c"/>
    <p:sldId xmlns:r="http://schemas.openxmlformats.org/officeDocument/2006/relationships" id="260" r:id="R70aa3b57c84946a5"/>
    <p:sldId xmlns:r="http://schemas.openxmlformats.org/officeDocument/2006/relationships" id="261" r:id="Rb97f07b6960f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5476e5cc14fbd" /><Relationship Type="http://schemas.openxmlformats.org/officeDocument/2006/relationships/slide" Target="/ppt/slides/slide1.xml" Id="R0491e74777b54783" /><Relationship Type="http://schemas.openxmlformats.org/officeDocument/2006/relationships/slide" Target="/ppt/slides/slide2.xml" Id="Rb74b4f445a7242f9" /><Relationship Type="http://schemas.openxmlformats.org/officeDocument/2006/relationships/slide" Target="/ppt/slides/slide3.xml" Id="Rb9d1aa2a765942f8" /><Relationship Type="http://schemas.openxmlformats.org/officeDocument/2006/relationships/slide" Target="/ppt/slides/slide4.xml" Id="Rf0fdb9c79d5b4b7c" /><Relationship Type="http://schemas.openxmlformats.org/officeDocument/2006/relationships/slide" Target="/ppt/slides/slide5.xml" Id="R70aa3b57c84946a5" /><Relationship Type="http://schemas.openxmlformats.org/officeDocument/2006/relationships/slide" Target="/ppt/slides/slide6.xml" Id="Rb97f07b6960f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480bfc7e8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658fb03442bc" /><Relationship Type="http://schemas.openxmlformats.org/officeDocument/2006/relationships/theme" Target="/ppt/slideMasters/theme/theme1.xml" Id="R96b949375085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f658fb034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6e5aeff0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a8b17a5b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b0bfb763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eae749e0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44a710f3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47eec21b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