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3a86c9cbe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f45a36e264d5b"/>
  </p:sldMasterIdLst>
  <p:sldIdLst>
    <p:sldId xmlns:r="http://schemas.openxmlformats.org/officeDocument/2006/relationships" id="256" r:id="Rb55105c0df9842ba"/>
    <p:sldId xmlns:r="http://schemas.openxmlformats.org/officeDocument/2006/relationships" id="257" r:id="Re1c8649cd9c34f15"/>
    <p:sldId xmlns:r="http://schemas.openxmlformats.org/officeDocument/2006/relationships" id="258" r:id="Rac6a6689506d416c"/>
    <p:sldId xmlns:r="http://schemas.openxmlformats.org/officeDocument/2006/relationships" id="259" r:id="R4a92a3b21bfb483e"/>
    <p:sldId xmlns:r="http://schemas.openxmlformats.org/officeDocument/2006/relationships" id="260" r:id="R7232c37e5dc34e3c"/>
    <p:sldId xmlns:r="http://schemas.openxmlformats.org/officeDocument/2006/relationships" id="261" r:id="R6d4135e0be464d2c"/>
    <p:sldId xmlns:r="http://schemas.openxmlformats.org/officeDocument/2006/relationships" id="262" r:id="Ra2b2be5684e7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f45a36e264d5b" /><Relationship Type="http://schemas.openxmlformats.org/officeDocument/2006/relationships/slide" Target="/ppt/slides/slide1.xml" Id="Rb55105c0df9842ba" /><Relationship Type="http://schemas.openxmlformats.org/officeDocument/2006/relationships/slide" Target="/ppt/slides/slide2.xml" Id="Re1c8649cd9c34f15" /><Relationship Type="http://schemas.openxmlformats.org/officeDocument/2006/relationships/slide" Target="/ppt/slides/slide3.xml" Id="Rac6a6689506d416c" /><Relationship Type="http://schemas.openxmlformats.org/officeDocument/2006/relationships/slide" Target="/ppt/slides/slide4.xml" Id="R4a92a3b21bfb483e" /><Relationship Type="http://schemas.openxmlformats.org/officeDocument/2006/relationships/slide" Target="/ppt/slides/slide5.xml" Id="R7232c37e5dc34e3c" /><Relationship Type="http://schemas.openxmlformats.org/officeDocument/2006/relationships/slide" Target="/ppt/slides/slide6.xml" Id="R6d4135e0be464d2c" /><Relationship Type="http://schemas.openxmlformats.org/officeDocument/2006/relationships/slide" Target="/ppt/slides/slide7.xml" Id="Ra2b2be5684e7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5948ceed1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0a9556c9a4de3" /><Relationship Type="http://schemas.openxmlformats.org/officeDocument/2006/relationships/theme" Target="/ppt/slideMasters/theme/theme1.xml" Id="R0da75c5ecb31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0a9556c9a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290148e5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d4810c16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275568a4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206c3342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6b8200e1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709e2e6c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c05e85ad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18 487 633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879 417 872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MABLIS AS</a:t>
            </a:r>
          </a:p>
        </p:txBody>
      </p:sp>
    </p:spTree>
  </p:cSld>
  <p:clrMapOvr>
    <a:masterClrMapping xmlns:a="http://schemas.openxmlformats.org/drawingml/2006/main"/>
  </p:clrMapOvr>
</p:sld>
</file>