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ee71e1fff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df03d13c24d71"/>
  </p:sldMasterIdLst>
  <p:sldIdLst>
    <p:sldId xmlns:r="http://schemas.openxmlformats.org/officeDocument/2006/relationships" id="256" r:id="Rb45aa1bd6c774de7"/>
    <p:sldId xmlns:r="http://schemas.openxmlformats.org/officeDocument/2006/relationships" id="257" r:id="Re6892c01f27f45b6"/>
    <p:sldId xmlns:r="http://schemas.openxmlformats.org/officeDocument/2006/relationships" id="258" r:id="R31301b677ee8493c"/>
    <p:sldId xmlns:r="http://schemas.openxmlformats.org/officeDocument/2006/relationships" id="259" r:id="R2d34963e180b4132"/>
    <p:sldId xmlns:r="http://schemas.openxmlformats.org/officeDocument/2006/relationships" id="260" r:id="Rc60981447df94af4"/>
    <p:sldId xmlns:r="http://schemas.openxmlformats.org/officeDocument/2006/relationships" id="261" r:id="Rd1c1d382bfcc4feb"/>
    <p:sldId xmlns:r="http://schemas.openxmlformats.org/officeDocument/2006/relationships" id="262" r:id="R3ff85663754c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df03d13c24d71" /><Relationship Type="http://schemas.openxmlformats.org/officeDocument/2006/relationships/slide" Target="/ppt/slides/slide1.xml" Id="Rb45aa1bd6c774de7" /><Relationship Type="http://schemas.openxmlformats.org/officeDocument/2006/relationships/slide" Target="/ppt/slides/slide2.xml" Id="Re6892c01f27f45b6" /><Relationship Type="http://schemas.openxmlformats.org/officeDocument/2006/relationships/slide" Target="/ppt/slides/slide3.xml" Id="R31301b677ee8493c" /><Relationship Type="http://schemas.openxmlformats.org/officeDocument/2006/relationships/slide" Target="/ppt/slides/slide4.xml" Id="R2d34963e180b4132" /><Relationship Type="http://schemas.openxmlformats.org/officeDocument/2006/relationships/slide" Target="/ppt/slides/slide5.xml" Id="Rc60981447df94af4" /><Relationship Type="http://schemas.openxmlformats.org/officeDocument/2006/relationships/slide" Target="/ppt/slides/slide6.xml" Id="Rd1c1d382bfcc4feb" /><Relationship Type="http://schemas.openxmlformats.org/officeDocument/2006/relationships/slide" Target="/ppt/slides/slide7.xml" Id="R3ff85663754c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a7cdde325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9e3cfe984824" /><Relationship Type="http://schemas.openxmlformats.org/officeDocument/2006/relationships/theme" Target="/ppt/slideMasters/theme/theme1.xml" Id="R949a1d8399d1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d9e3cfe98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21fc8899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1c6df88c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1f057ed6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67bf139d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bd0e490c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8a4d9507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b4116963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