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0721258f1847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989b2030734a23"/>
  </p:sldMasterIdLst>
  <p:sldIdLst>
    <p:sldId xmlns:r="http://schemas.openxmlformats.org/officeDocument/2006/relationships" id="256" r:id="R74b5f6efab524e91"/>
    <p:sldId xmlns:r="http://schemas.openxmlformats.org/officeDocument/2006/relationships" id="257" r:id="R21311e25b9cd4c8c"/>
    <p:sldId xmlns:r="http://schemas.openxmlformats.org/officeDocument/2006/relationships" id="258" r:id="Rd5e32dfb30b9489f"/>
    <p:sldId xmlns:r="http://schemas.openxmlformats.org/officeDocument/2006/relationships" id="259" r:id="Ra3b0bb2e94f647fc"/>
    <p:sldId xmlns:r="http://schemas.openxmlformats.org/officeDocument/2006/relationships" id="260" r:id="Rccd342eb61474a28"/>
    <p:sldId xmlns:r="http://schemas.openxmlformats.org/officeDocument/2006/relationships" id="261" r:id="R36bc6cf7de9041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989b2030734a23" /><Relationship Type="http://schemas.openxmlformats.org/officeDocument/2006/relationships/slide" Target="/ppt/slides/slide1.xml" Id="R74b5f6efab524e91" /><Relationship Type="http://schemas.openxmlformats.org/officeDocument/2006/relationships/slide" Target="/ppt/slides/slide2.xml" Id="R21311e25b9cd4c8c" /><Relationship Type="http://schemas.openxmlformats.org/officeDocument/2006/relationships/slide" Target="/ppt/slides/slide3.xml" Id="Rd5e32dfb30b9489f" /><Relationship Type="http://schemas.openxmlformats.org/officeDocument/2006/relationships/slide" Target="/ppt/slides/slide4.xml" Id="Ra3b0bb2e94f647fc" /><Relationship Type="http://schemas.openxmlformats.org/officeDocument/2006/relationships/slide" Target="/ppt/slides/slide5.xml" Id="Rccd342eb61474a28" /><Relationship Type="http://schemas.openxmlformats.org/officeDocument/2006/relationships/slide" Target="/ppt/slides/slide6.xml" Id="R36bc6cf7de9041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7380ef931742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62ba900774f1b" /><Relationship Type="http://schemas.openxmlformats.org/officeDocument/2006/relationships/theme" Target="/ppt/slideMasters/theme/theme1.xml" Id="Rbdd388808f9744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562ba900774f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98dacc2be4a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5c7fc0ef741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5456f60ac43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ea66f5a4d48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d2688fa494e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f623cfc5a48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ULMAR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Hovsetgjerde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01 10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879 387 582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FINANS AS</a:t>
            </a:r>
          </a:p>
        </p:txBody>
      </p:sp>
    </p:spTree>
  </p:cSld>
  <p:clrMapOvr>
    <a:masterClrMapping xmlns:a="http://schemas.openxmlformats.org/drawingml/2006/main"/>
  </p:clrMapOvr>
</p:sld>
</file>