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597b5bb3d549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ae0ebe90644a98"/>
  </p:sldMasterIdLst>
  <p:sldIdLst>
    <p:sldId xmlns:r="http://schemas.openxmlformats.org/officeDocument/2006/relationships" id="256" r:id="Ra1be2339f9204b46"/>
    <p:sldId xmlns:r="http://schemas.openxmlformats.org/officeDocument/2006/relationships" id="257" r:id="R1a25f74d26c54127"/>
    <p:sldId xmlns:r="http://schemas.openxmlformats.org/officeDocument/2006/relationships" id="258" r:id="R13852ebd256841b3"/>
    <p:sldId xmlns:r="http://schemas.openxmlformats.org/officeDocument/2006/relationships" id="259" r:id="Rf4e83aa48a424d37"/>
    <p:sldId xmlns:r="http://schemas.openxmlformats.org/officeDocument/2006/relationships" id="260" r:id="R55d2c582e09344a5"/>
    <p:sldId xmlns:r="http://schemas.openxmlformats.org/officeDocument/2006/relationships" id="261" r:id="R1adeafefa1274d36"/>
    <p:sldId xmlns:r="http://schemas.openxmlformats.org/officeDocument/2006/relationships" id="262" r:id="Rd15085c208cb4e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ae0ebe90644a98" /><Relationship Type="http://schemas.openxmlformats.org/officeDocument/2006/relationships/slide" Target="/ppt/slides/slide1.xml" Id="Ra1be2339f9204b46" /><Relationship Type="http://schemas.openxmlformats.org/officeDocument/2006/relationships/slide" Target="/ppt/slides/slide2.xml" Id="R1a25f74d26c54127" /><Relationship Type="http://schemas.openxmlformats.org/officeDocument/2006/relationships/slide" Target="/ppt/slides/slide3.xml" Id="R13852ebd256841b3" /><Relationship Type="http://schemas.openxmlformats.org/officeDocument/2006/relationships/slide" Target="/ppt/slides/slide4.xml" Id="Rf4e83aa48a424d37" /><Relationship Type="http://schemas.openxmlformats.org/officeDocument/2006/relationships/slide" Target="/ppt/slides/slide5.xml" Id="R55d2c582e09344a5" /><Relationship Type="http://schemas.openxmlformats.org/officeDocument/2006/relationships/slide" Target="/ppt/slides/slide6.xml" Id="R1adeafefa1274d36" /><Relationship Type="http://schemas.openxmlformats.org/officeDocument/2006/relationships/slide" Target="/ppt/slides/slide7.xml" Id="Rd15085c208cb4e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1da9bbae7045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c099fba854f4b" /><Relationship Type="http://schemas.openxmlformats.org/officeDocument/2006/relationships/theme" Target="/ppt/slideMasters/theme/theme1.xml" Id="R3b2a565e683547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6c099fba854f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367ce732447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67c8a41b84d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6f8f7717646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96bd952f24a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d956dc1204f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91a1c360447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c4863eb6d4b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GLOPPEN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GLOPPEN HOTELL AS ble etablert [år] og holder til i Sandane.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32 864 420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−1 024 336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−905 414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−2 806 632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5 061 315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DRIFT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Sørstrandsvegen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6823 Sandane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86 53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post@gloppenhotell.no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878 677 102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HOTELL AS</a:t>
            </a:r>
          </a:p>
        </p:txBody>
      </p:sp>
    </p:spTree>
  </p:cSld>
  <p:clrMapOvr>
    <a:masterClrMapping xmlns:a="http://schemas.openxmlformats.org/drawingml/2006/main"/>
  </p:clrMapOvr>
</p:sld>
</file>