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a1000feef548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70323ce284263"/>
  </p:sldMasterIdLst>
  <p:sldIdLst>
    <p:sldId xmlns:r="http://schemas.openxmlformats.org/officeDocument/2006/relationships" id="256" r:id="Ra318ca3247bd4b9c"/>
    <p:sldId xmlns:r="http://schemas.openxmlformats.org/officeDocument/2006/relationships" id="257" r:id="R2c2de4ba50b34734"/>
    <p:sldId xmlns:r="http://schemas.openxmlformats.org/officeDocument/2006/relationships" id="258" r:id="Rf93c7d9a665d4678"/>
    <p:sldId xmlns:r="http://schemas.openxmlformats.org/officeDocument/2006/relationships" id="259" r:id="R8874a3aab35642f8"/>
    <p:sldId xmlns:r="http://schemas.openxmlformats.org/officeDocument/2006/relationships" id="260" r:id="R44388108e1b34ef3"/>
    <p:sldId xmlns:r="http://schemas.openxmlformats.org/officeDocument/2006/relationships" id="261" r:id="R2409b7f9d400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70323ce284263" /><Relationship Type="http://schemas.openxmlformats.org/officeDocument/2006/relationships/slide" Target="/ppt/slides/slide1.xml" Id="Ra318ca3247bd4b9c" /><Relationship Type="http://schemas.openxmlformats.org/officeDocument/2006/relationships/slide" Target="/ppt/slides/slide2.xml" Id="R2c2de4ba50b34734" /><Relationship Type="http://schemas.openxmlformats.org/officeDocument/2006/relationships/slide" Target="/ppt/slides/slide3.xml" Id="Rf93c7d9a665d4678" /><Relationship Type="http://schemas.openxmlformats.org/officeDocument/2006/relationships/slide" Target="/ppt/slides/slide4.xml" Id="R8874a3aab35642f8" /><Relationship Type="http://schemas.openxmlformats.org/officeDocument/2006/relationships/slide" Target="/ppt/slides/slide5.xml" Id="R44388108e1b34ef3" /><Relationship Type="http://schemas.openxmlformats.org/officeDocument/2006/relationships/slide" Target="/ppt/slides/slide6.xml" Id="R2409b7f9d400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76eefe3074a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19610bc9446a" /><Relationship Type="http://schemas.openxmlformats.org/officeDocument/2006/relationships/theme" Target="/ppt/slideMasters/theme/theme1.xml" Id="R0cfa8cb3a0df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919610bc9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77821fd1741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b7aa5a654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c189091346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9b160625c40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ca9b6ec2e42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3e870302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GLOPPEN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Sørstrandsvegen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6823 Sandane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53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post@gloppenhotell.no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878 677 102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GLOPPEN HOTELL AS</a:t>
            </a:r>
          </a:p>
        </p:txBody>
      </p:sp>
    </p:spTree>
  </p:cSld>
  <p:clrMapOvr>
    <a:masterClrMapping xmlns:a="http://schemas.openxmlformats.org/drawingml/2006/main"/>
  </p:clrMapOvr>
</p:sld>
</file>