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8ddeac330342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f54a5a321343ae"/>
  </p:sldMasterIdLst>
  <p:sldIdLst>
    <p:sldId xmlns:r="http://schemas.openxmlformats.org/officeDocument/2006/relationships" id="256" r:id="R27a0dbf9db5b47d0"/>
    <p:sldId xmlns:r="http://schemas.openxmlformats.org/officeDocument/2006/relationships" id="257" r:id="Rbd5b7348b990498e"/>
    <p:sldId xmlns:r="http://schemas.openxmlformats.org/officeDocument/2006/relationships" id="258" r:id="R49d896f0d8624fba"/>
    <p:sldId xmlns:r="http://schemas.openxmlformats.org/officeDocument/2006/relationships" id="259" r:id="R421c388f23744a5e"/>
    <p:sldId xmlns:r="http://schemas.openxmlformats.org/officeDocument/2006/relationships" id="260" r:id="R26792aecbe8f469c"/>
    <p:sldId xmlns:r="http://schemas.openxmlformats.org/officeDocument/2006/relationships" id="261" r:id="Rb95eb6f4fe924127"/>
    <p:sldId xmlns:r="http://schemas.openxmlformats.org/officeDocument/2006/relationships" id="262" r:id="R9c653c8357a440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54a5a321343ae" /><Relationship Type="http://schemas.openxmlformats.org/officeDocument/2006/relationships/slide" Target="/ppt/slides/slide1.xml" Id="R27a0dbf9db5b47d0" /><Relationship Type="http://schemas.openxmlformats.org/officeDocument/2006/relationships/slide" Target="/ppt/slides/slide2.xml" Id="Rbd5b7348b990498e" /><Relationship Type="http://schemas.openxmlformats.org/officeDocument/2006/relationships/slide" Target="/ppt/slides/slide3.xml" Id="R49d896f0d8624fba" /><Relationship Type="http://schemas.openxmlformats.org/officeDocument/2006/relationships/slide" Target="/ppt/slides/slide4.xml" Id="R421c388f23744a5e" /><Relationship Type="http://schemas.openxmlformats.org/officeDocument/2006/relationships/slide" Target="/ppt/slides/slide5.xml" Id="R26792aecbe8f469c" /><Relationship Type="http://schemas.openxmlformats.org/officeDocument/2006/relationships/slide" Target="/ppt/slides/slide6.xml" Id="Rb95eb6f4fe924127" /><Relationship Type="http://schemas.openxmlformats.org/officeDocument/2006/relationships/slide" Target="/ppt/slides/slide7.xml" Id="R9c653c8357a440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5b46b10c942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4e4824d3f45fb" /><Relationship Type="http://schemas.openxmlformats.org/officeDocument/2006/relationships/theme" Target="/ppt/slideMasters/theme/theme1.xml" Id="R3c4774b45c0945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74e4824d3f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5e2d22e0241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06dc5f0bd49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3f166f69f43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e2e88ab3447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67c461e2346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0d64d889e41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c015a1f9e40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THOLFSEN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THOLFSEN 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−356 779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1 141 026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PETTER THOLFSEN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Petter Tholfsen, Romberggata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877 499 642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