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875a5fbdbb54a3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4d37ef89b7d412c"/>
  </p:sldMasterIdLst>
  <p:sldIdLst>
    <p:sldId xmlns:r="http://schemas.openxmlformats.org/officeDocument/2006/relationships" id="256" r:id="R6b382a78a76a405e"/>
    <p:sldId xmlns:r="http://schemas.openxmlformats.org/officeDocument/2006/relationships" id="257" r:id="R4e6ee91c7a3c49ad"/>
    <p:sldId xmlns:r="http://schemas.openxmlformats.org/officeDocument/2006/relationships" id="258" r:id="R0be0fd68ef5d4fe4"/>
    <p:sldId xmlns:r="http://schemas.openxmlformats.org/officeDocument/2006/relationships" id="259" r:id="R41177faa4a01484c"/>
    <p:sldId xmlns:r="http://schemas.openxmlformats.org/officeDocument/2006/relationships" id="260" r:id="Redc03b7d30454538"/>
    <p:sldId xmlns:r="http://schemas.openxmlformats.org/officeDocument/2006/relationships" id="261" r:id="R5aaccba7fca7471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d37ef89b7d412c" /><Relationship Type="http://schemas.openxmlformats.org/officeDocument/2006/relationships/slide" Target="/ppt/slides/slide1.xml" Id="R6b382a78a76a405e" /><Relationship Type="http://schemas.openxmlformats.org/officeDocument/2006/relationships/slide" Target="/ppt/slides/slide2.xml" Id="R4e6ee91c7a3c49ad" /><Relationship Type="http://schemas.openxmlformats.org/officeDocument/2006/relationships/slide" Target="/ppt/slides/slide3.xml" Id="R0be0fd68ef5d4fe4" /><Relationship Type="http://schemas.openxmlformats.org/officeDocument/2006/relationships/slide" Target="/ppt/slides/slide4.xml" Id="R41177faa4a01484c" /><Relationship Type="http://schemas.openxmlformats.org/officeDocument/2006/relationships/slide" Target="/ppt/slides/slide5.xml" Id="Redc03b7d30454538" /><Relationship Type="http://schemas.openxmlformats.org/officeDocument/2006/relationships/slide" Target="/ppt/slides/slide6.xml" Id="R5aaccba7fca7471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5c1893db1741b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9391b09a5d47ef" /><Relationship Type="http://schemas.openxmlformats.org/officeDocument/2006/relationships/theme" Target="/ppt/slideMasters/theme/theme1.xml" Id="R73099c7531da46d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b9391b09a5d47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318553ee6d431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4934e771b14a9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7bdb76290847b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f4e54052dd40e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c15427cbe549b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853f0a8cf44e9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THOLFSEN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THOLFSEN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THOLFSEN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THOLFSEN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THOLFSEN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THOLFSEN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Ole Petter Tholfsen, Romberggata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3256 Larvik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877 499 642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THOLFSEN REGNSKAP AS</a:t>
            </a:r>
          </a:p>
        </p:txBody>
      </p:sp>
    </p:spTree>
  </p:cSld>
  <p:clrMapOvr>
    <a:masterClrMapping xmlns:a="http://schemas.openxmlformats.org/drawingml/2006/main"/>
  </p:clrMapOvr>
</p:sld>
</file>