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f41732cc3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80c71d1e44e50"/>
  </p:sldMasterIdLst>
  <p:sldIdLst>
    <p:sldId xmlns:r="http://schemas.openxmlformats.org/officeDocument/2006/relationships" id="256" r:id="R4828a1fb578d4e0d"/>
    <p:sldId xmlns:r="http://schemas.openxmlformats.org/officeDocument/2006/relationships" id="257" r:id="R42642ebc9a044f9c"/>
    <p:sldId xmlns:r="http://schemas.openxmlformats.org/officeDocument/2006/relationships" id="258" r:id="Rb309943df8594bd0"/>
    <p:sldId xmlns:r="http://schemas.openxmlformats.org/officeDocument/2006/relationships" id="259" r:id="R2b86a0253c6948aa"/>
    <p:sldId xmlns:r="http://schemas.openxmlformats.org/officeDocument/2006/relationships" id="260" r:id="Rfef01119f3314f6d"/>
    <p:sldId xmlns:r="http://schemas.openxmlformats.org/officeDocument/2006/relationships" id="261" r:id="R9d0c0b8d5b944d6b"/>
    <p:sldId xmlns:r="http://schemas.openxmlformats.org/officeDocument/2006/relationships" id="262" r:id="R955109f599af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80c71d1e44e50" /><Relationship Type="http://schemas.openxmlformats.org/officeDocument/2006/relationships/slide" Target="/ppt/slides/slide1.xml" Id="R4828a1fb578d4e0d" /><Relationship Type="http://schemas.openxmlformats.org/officeDocument/2006/relationships/slide" Target="/ppt/slides/slide2.xml" Id="R42642ebc9a044f9c" /><Relationship Type="http://schemas.openxmlformats.org/officeDocument/2006/relationships/slide" Target="/ppt/slides/slide3.xml" Id="Rb309943df8594bd0" /><Relationship Type="http://schemas.openxmlformats.org/officeDocument/2006/relationships/slide" Target="/ppt/slides/slide4.xml" Id="R2b86a0253c6948aa" /><Relationship Type="http://schemas.openxmlformats.org/officeDocument/2006/relationships/slide" Target="/ppt/slides/slide5.xml" Id="Rfef01119f3314f6d" /><Relationship Type="http://schemas.openxmlformats.org/officeDocument/2006/relationships/slide" Target="/ppt/slides/slide6.xml" Id="R9d0c0b8d5b944d6b" /><Relationship Type="http://schemas.openxmlformats.org/officeDocument/2006/relationships/slide" Target="/ppt/slides/slide7.xml" Id="R955109f599af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cfb998b73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d1e9b47394687" /><Relationship Type="http://schemas.openxmlformats.org/officeDocument/2006/relationships/theme" Target="/ppt/slideMasters/theme/theme1.xml" Id="R97babab0e603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8d1e9b4739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d39e620034f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ea650c6c5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bafa1c60a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797a799ca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46495313246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b25b0797a43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49f53e31c43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IAC VESTCOLD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IAC VESTCOLD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99 232 107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5 473 517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4 234 300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4 923 686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40 995 416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EPTA REFRIGERATION NORWAY AS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IAC VESTCOLD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06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iackulde@online.no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877 301 702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IAC VESTCOLD AS</a:t>
            </a:r>
          </a:p>
        </p:txBody>
      </p:sp>
    </p:spTree>
  </p:cSld>
  <p:clrMapOvr>
    <a:masterClrMapping xmlns:a="http://schemas.openxmlformats.org/drawingml/2006/main"/>
  </p:clrMapOvr>
</p:sld>
</file>