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805efab40544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4cb88e93924ac9"/>
  </p:sldMasterIdLst>
  <p:sldIdLst>
    <p:sldId xmlns:r="http://schemas.openxmlformats.org/officeDocument/2006/relationships" id="256" r:id="R7e6a42059e334fde"/>
    <p:sldId xmlns:r="http://schemas.openxmlformats.org/officeDocument/2006/relationships" id="257" r:id="R72cbcf875f5f4dbf"/>
    <p:sldId xmlns:r="http://schemas.openxmlformats.org/officeDocument/2006/relationships" id="258" r:id="R2c9194383d8a4f2f"/>
    <p:sldId xmlns:r="http://schemas.openxmlformats.org/officeDocument/2006/relationships" id="259" r:id="R154771904a2f4ed5"/>
    <p:sldId xmlns:r="http://schemas.openxmlformats.org/officeDocument/2006/relationships" id="260" r:id="R88db2c5b832e4b72"/>
    <p:sldId xmlns:r="http://schemas.openxmlformats.org/officeDocument/2006/relationships" id="261" r:id="Ra4498fced51642dc"/>
    <p:sldId xmlns:r="http://schemas.openxmlformats.org/officeDocument/2006/relationships" id="262" r:id="R849a8f8a853e48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cb88e93924ac9" /><Relationship Type="http://schemas.openxmlformats.org/officeDocument/2006/relationships/slide" Target="/ppt/slides/slide1.xml" Id="R7e6a42059e334fde" /><Relationship Type="http://schemas.openxmlformats.org/officeDocument/2006/relationships/slide" Target="/ppt/slides/slide2.xml" Id="R72cbcf875f5f4dbf" /><Relationship Type="http://schemas.openxmlformats.org/officeDocument/2006/relationships/slide" Target="/ppt/slides/slide3.xml" Id="R2c9194383d8a4f2f" /><Relationship Type="http://schemas.openxmlformats.org/officeDocument/2006/relationships/slide" Target="/ppt/slides/slide4.xml" Id="R154771904a2f4ed5" /><Relationship Type="http://schemas.openxmlformats.org/officeDocument/2006/relationships/slide" Target="/ppt/slides/slide5.xml" Id="R88db2c5b832e4b72" /><Relationship Type="http://schemas.openxmlformats.org/officeDocument/2006/relationships/slide" Target="/ppt/slides/slide6.xml" Id="Ra4498fced51642dc" /><Relationship Type="http://schemas.openxmlformats.org/officeDocument/2006/relationships/slide" Target="/ppt/slides/slide7.xml" Id="R849a8f8a853e48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2ca054244742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2960982fc464b" /><Relationship Type="http://schemas.openxmlformats.org/officeDocument/2006/relationships/theme" Target="/ppt/slideMasters/theme/theme1.xml" Id="R581bd1fcedbd4a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92960982fc46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e0ebb11ce40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69b91f5bb4b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1d8b900cf43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4a1f632b045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af9cb2f1a43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bb6b5d36944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234eb60864a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843 714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843 718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Torvald Brynes veg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877 164 292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